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304" r:id="rId5"/>
    <p:sldId id="305" r:id="rId6"/>
    <p:sldId id="318" r:id="rId7"/>
    <p:sldId id="306" r:id="rId8"/>
    <p:sldId id="259" r:id="rId9"/>
    <p:sldId id="260" r:id="rId10"/>
    <p:sldId id="261" r:id="rId11"/>
    <p:sldId id="303" r:id="rId12"/>
    <p:sldId id="307" r:id="rId13"/>
    <p:sldId id="308" r:id="rId14"/>
    <p:sldId id="262" r:id="rId15"/>
    <p:sldId id="263" r:id="rId16"/>
    <p:sldId id="264" r:id="rId17"/>
    <p:sldId id="309" r:id="rId18"/>
    <p:sldId id="310" r:id="rId19"/>
    <p:sldId id="265" r:id="rId20"/>
    <p:sldId id="266" r:id="rId21"/>
    <p:sldId id="267" r:id="rId22"/>
    <p:sldId id="268" r:id="rId23"/>
    <p:sldId id="269" r:id="rId24"/>
    <p:sldId id="311" r:id="rId25"/>
    <p:sldId id="312" r:id="rId26"/>
    <p:sldId id="270" r:id="rId27"/>
    <p:sldId id="298" r:id="rId28"/>
    <p:sldId id="299" r:id="rId29"/>
    <p:sldId id="300" r:id="rId30"/>
    <p:sldId id="301" r:id="rId31"/>
    <p:sldId id="271" r:id="rId32"/>
    <p:sldId id="272" r:id="rId33"/>
    <p:sldId id="273" r:id="rId34"/>
    <p:sldId id="274" r:id="rId35"/>
    <p:sldId id="275" r:id="rId36"/>
    <p:sldId id="313" r:id="rId37"/>
    <p:sldId id="314" r:id="rId38"/>
    <p:sldId id="276" r:id="rId39"/>
    <p:sldId id="277" r:id="rId40"/>
    <p:sldId id="278" r:id="rId41"/>
    <p:sldId id="279" r:id="rId42"/>
    <p:sldId id="315" r:id="rId43"/>
    <p:sldId id="316" r:id="rId44"/>
    <p:sldId id="280" r:id="rId45"/>
    <p:sldId id="281" r:id="rId46"/>
    <p:sldId id="282" r:id="rId47"/>
    <p:sldId id="283" r:id="rId48"/>
    <p:sldId id="317" r:id="rId49"/>
    <p:sldId id="294" r:id="rId50"/>
    <p:sldId id="284" r:id="rId51"/>
    <p:sldId id="297" r:id="rId52"/>
    <p:sldId id="286" r:id="rId53"/>
    <p:sldId id="287" r:id="rId54"/>
    <p:sldId id="288" r:id="rId55"/>
    <p:sldId id="290" r:id="rId56"/>
    <p:sldId id="292" r:id="rId57"/>
    <p:sldId id="293" r:id="rId58"/>
    <p:sldId id="291" r:id="rId59"/>
    <p:sldId id="295" r:id="rId60"/>
    <p:sldId id="296" r:id="rId61"/>
    <p:sldId id="289" r:id="rId62"/>
    <p:sldId id="302" r:id="rId63"/>
    <p:sldId id="285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F6818ACB-D5D6-4391-85D9-67E890798BE7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cid:74C758C4-7F32-438B-B237-F0951E9AF3E6" TargetMode="Externa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5D45511B-71C2-429D-8A6B-23130F369814-L0-001" TargetMode="External"/><Relationship Id="rId7" Type="http://schemas.openxmlformats.org/officeDocument/2006/relationships/image" Target="cid:E6D0846A-0862-4023-ABFA-3C245150F77B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cid:216C6CAD-610F-45DF-A2FC-93EA8ADF7C42" TargetMode="Externa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39DAAFC0-4EE2-4C75-8832-96B9B6CB72FE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cid:f8016d34-840d-4b28-83be-c64b863368f5" TargetMode="Externa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cid:ee1d8afe-483a-45ab-a7f3-f3004f7fcf13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18150599-2F45-45FE-A85A-B69741B3D4FB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cid:731aec8e-9854-49e1-90a8-6b6fcf7f2346" TargetMode="Externa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cid:a4511598-b858-45fb-88b0-4618af52db1e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cid:716d7eb9-24d0-4717-86bb-0f804ef9c709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cid:410F194E-846C-44E8-82E9-E78993553EBD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cf7a56d4-d062-48eb-ac45-1d23a3b6fbd7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cid:ba13cbcb-a46b-46b5-9b69-705b2b8de138" TargetMode="Externa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cid:6218A3F7-9AB4-4EA1-AF2F-7F4DC75EE0BF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cid:301D7D51-C85E-4780-91EC-10602050FD0A" TargetMode="External"/><Relationship Id="rId4" Type="http://schemas.openxmlformats.org/officeDocument/2006/relationships/image" Target="../media/image13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1404" y="486032"/>
            <a:ext cx="10717427" cy="4258963"/>
          </a:xfrm>
        </p:spPr>
        <p:txBody>
          <a:bodyPr/>
          <a:lstStyle/>
          <a:p>
            <a:r>
              <a:rPr lang="fr-CA" dirty="0">
                <a:ln>
                  <a:solidFill>
                    <a:srgbClr val="00B0F0"/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Quelle année !!!</a:t>
            </a:r>
            <a:br>
              <a:rPr lang="fr-CA" dirty="0">
                <a:ln>
                  <a:solidFill>
                    <a:srgbClr val="00B0F0"/>
                  </a:solidFill>
                </a:ln>
                <a:solidFill>
                  <a:schemeClr val="tx1">
                    <a:lumMod val="85000"/>
                  </a:schemeClr>
                </a:solidFill>
              </a:rPr>
            </a:br>
            <a:br>
              <a:rPr lang="fr-CA" dirty="0">
                <a:ln>
                  <a:solidFill>
                    <a:srgbClr val="00B0F0"/>
                  </a:solidFill>
                </a:ln>
                <a:solidFill>
                  <a:schemeClr val="tx1">
                    <a:lumMod val="85000"/>
                  </a:schemeClr>
                </a:solidFill>
              </a:rPr>
            </a:br>
            <a:r>
              <a:rPr lang="en-US" dirty="0">
                <a:ln>
                  <a:solidFill>
                    <a:srgbClr val="00B0F0"/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What a year !!!</a:t>
            </a:r>
            <a:br>
              <a:rPr lang="fr-CA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fr-CA" dirty="0">
              <a:ln>
                <a:solidFill>
                  <a:srgbClr val="00206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576">
            <a:off x="10469341" y="4412463"/>
            <a:ext cx="1282258" cy="23790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165">
            <a:off x="9138184" y="4779615"/>
            <a:ext cx="1050599" cy="19492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361">
            <a:off x="7996087" y="5253066"/>
            <a:ext cx="749315" cy="13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id:F6818ACB-D5D6-4391-85D9-67E890798BE7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8" y="609600"/>
            <a:ext cx="3155199" cy="54269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 descr="cid:74C758C4-7F32-438B-B237-F0951E9AF3E6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041">
            <a:off x="968510" y="1381081"/>
            <a:ext cx="6092363" cy="3884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ZoneTexte 2"/>
          <p:cNvSpPr txBox="1"/>
          <p:nvPr/>
        </p:nvSpPr>
        <p:spPr>
          <a:xfrm rot="20733054">
            <a:off x="858417" y="683132"/>
            <a:ext cx="511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Fanny &amp; sa famille!</a:t>
            </a:r>
          </a:p>
        </p:txBody>
      </p:sp>
    </p:spTree>
    <p:extLst>
      <p:ext uri="{BB962C8B-B14F-4D97-AF65-F5344CB8AC3E}">
        <p14:creationId xmlns:p14="http://schemas.microsoft.com/office/powerpoint/2010/main" val="18497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7" y="280080"/>
            <a:ext cx="4197186" cy="529973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Image 5" descr="C:\Users\melodie.tremblay\Downloads\74394548_551448092082071_6666799539959103488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64" y="1670301"/>
            <a:ext cx="6291869" cy="37001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ZoneTexte 6"/>
          <p:cNvSpPr txBox="1"/>
          <p:nvPr/>
        </p:nvSpPr>
        <p:spPr>
          <a:xfrm>
            <a:off x="363894" y="5710335"/>
            <a:ext cx="6755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Edward during the inspection of his sister’s house!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22302" y="830424"/>
            <a:ext cx="536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Eddy’s diploma</a:t>
            </a:r>
          </a:p>
        </p:txBody>
      </p:sp>
    </p:spTree>
    <p:extLst>
      <p:ext uri="{BB962C8B-B14F-4D97-AF65-F5344CB8AC3E}">
        <p14:creationId xmlns:p14="http://schemas.microsoft.com/office/powerpoint/2010/main" val="60562378"/>
      </p:ext>
    </p:extLst>
  </p:cSld>
  <p:clrMapOvr>
    <a:masterClrMapping/>
  </p:clrMapOvr>
  <p:transition spd="slow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1927C97-00FE-4FBC-A8F6-3E8FEEA98E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4616">
            <a:off x="657183" y="2118390"/>
            <a:ext cx="4683127" cy="35103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5399099C-FCFD-431B-81CD-FA1DDD17F1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35" y="619905"/>
            <a:ext cx="4072969" cy="44335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2977892" y="1126368"/>
            <a:ext cx="4341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00B0F0"/>
                </a:solidFill>
                <a:latin typeface="AR CENA" panose="02000000000000000000" pitchFamily="2" charset="0"/>
              </a:rPr>
              <a:t>Tanya at </a:t>
            </a:r>
            <a:r>
              <a:rPr lang="fr-CA" sz="4000" dirty="0" err="1">
                <a:solidFill>
                  <a:srgbClr val="00B0F0"/>
                </a:solidFill>
                <a:latin typeface="AR CENA" panose="02000000000000000000" pitchFamily="2" charset="0"/>
              </a:rPr>
              <a:t>work</a:t>
            </a:r>
            <a:r>
              <a:rPr lang="fr-CA" sz="4000" dirty="0">
                <a:solidFill>
                  <a:srgbClr val="00B0F0"/>
                </a:solidFill>
                <a:latin typeface="AR CENA" panose="02000000000000000000" pitchFamily="2" charset="0"/>
              </a:rPr>
              <a:t>!</a:t>
            </a:r>
          </a:p>
          <a:p>
            <a:pPr algn="ctr"/>
            <a:endParaRPr lang="fr-CA" sz="3200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31C1BBA-5021-4120-BDBB-F722675CB5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5" y="1701758"/>
            <a:ext cx="5180998" cy="3883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44D8F14E-A389-4DD8-B252-68C7B729CFB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049">
            <a:off x="7185225" y="1597060"/>
            <a:ext cx="3418770" cy="45401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  <a:softEdge rad="63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457845" y="626076"/>
            <a:ext cx="51809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00B0F0"/>
                </a:solidFill>
                <a:latin typeface="AR CENA" panose="02000000000000000000" pitchFamily="2" charset="0"/>
              </a:rPr>
              <a:t>Tanya &amp; </a:t>
            </a:r>
            <a:r>
              <a:rPr lang="fr-CA" sz="4000" dirty="0" err="1">
                <a:solidFill>
                  <a:srgbClr val="00B0F0"/>
                </a:solidFill>
                <a:latin typeface="AR CENA" panose="02000000000000000000" pitchFamily="2" charset="0"/>
              </a:rPr>
              <a:t>her</a:t>
            </a:r>
            <a:r>
              <a:rPr lang="fr-CA" sz="4000" dirty="0">
                <a:solidFill>
                  <a:srgbClr val="00B0F0"/>
                </a:solidFill>
                <a:latin typeface="AR CENA" panose="02000000000000000000" pitchFamily="2" charset="0"/>
              </a:rPr>
              <a:t> team!</a:t>
            </a:r>
          </a:p>
          <a:p>
            <a:pPr algn="ctr"/>
            <a:endParaRPr lang="fr-CA" sz="2800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0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043" y="535459"/>
            <a:ext cx="3999807" cy="39998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4009">
            <a:off x="3482628" y="2196362"/>
            <a:ext cx="4323080" cy="3242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90" y="1413165"/>
            <a:ext cx="4782560" cy="3591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5309118" y="457200"/>
            <a:ext cx="6298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10235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047404"/>
            <a:ext cx="4554849" cy="5320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217">
            <a:off x="5270522" y="391224"/>
            <a:ext cx="2496935" cy="4438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904">
            <a:off x="7168616" y="1772602"/>
            <a:ext cx="4705004" cy="352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5822302" y="5849270"/>
            <a:ext cx="5122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4019230337"/>
      </p:ext>
    </p:extLst>
  </p:cSld>
  <p:clrMapOvr>
    <a:masterClrMapping/>
  </p:clrMapOvr>
  <p:transition spd="slow" advTm="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id:5D45511B-71C2-429D-8A6B-23130F369814-L0-001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4" y="469263"/>
            <a:ext cx="4019722" cy="518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cid:216C6CAD-610F-45DF-A2FC-93EA8ADF7C42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92" y="257001"/>
            <a:ext cx="4112375" cy="63467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 descr="cid:E6D0846A-0862-4023-ABFA-3C245150F77B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812">
            <a:off x="8247340" y="689208"/>
            <a:ext cx="3228716" cy="46420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367257" y="5652379"/>
            <a:ext cx="3340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E</a:t>
            </a: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ntrevue de Fanny pour la SCHL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274155" y="6006322"/>
            <a:ext cx="3387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Fanny &amp; sa famille!</a:t>
            </a:r>
          </a:p>
        </p:txBody>
      </p:sp>
    </p:spTree>
    <p:extLst>
      <p:ext uri="{BB962C8B-B14F-4D97-AF65-F5344CB8AC3E}">
        <p14:creationId xmlns:p14="http://schemas.microsoft.com/office/powerpoint/2010/main" val="2374476616"/>
      </p:ext>
    </p:extLst>
  </p:cSld>
  <p:clrMapOvr>
    <a:masterClrMapping/>
  </p:clrMapOvr>
  <p:transition spd="slow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F92D9AF-C1D8-499C-8C4D-594113BCD1B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414">
            <a:off x="1125107" y="1668807"/>
            <a:ext cx="3166805" cy="4199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9F572D28-AEF2-40D7-A02E-9F7F8B4698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72" y="969619"/>
            <a:ext cx="5476875" cy="41052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607108" y="831660"/>
            <a:ext cx="39227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00B0F0"/>
                </a:solidFill>
                <a:latin typeface="AR CENA" panose="02000000000000000000" pitchFamily="2" charset="0"/>
              </a:rPr>
              <a:t>Tanya at the office.</a:t>
            </a:r>
          </a:p>
          <a:p>
            <a:pPr algn="ctr"/>
            <a:endParaRPr lang="fr-CA" sz="2800" b="1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6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5000">
        <p15:prstTrans prst="wind"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61D4FDA-AA34-4B78-9FA5-BD3A9CCD68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2313">
            <a:off x="680376" y="2009583"/>
            <a:ext cx="4636939" cy="34898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BC447EE-E5D0-4F67-A804-B5BCDF1C4B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22" y="724300"/>
            <a:ext cx="4703748" cy="550682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60173" y="659027"/>
            <a:ext cx="4670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B0F0"/>
                </a:solidFill>
                <a:latin typeface="AR CENA" panose="02000000000000000000" pitchFamily="2" charset="0"/>
              </a:rPr>
              <a:t>Tanya &amp; </a:t>
            </a:r>
            <a:r>
              <a:rPr lang="fr-CA" sz="2800" dirty="0" err="1">
                <a:solidFill>
                  <a:srgbClr val="00B0F0"/>
                </a:solidFill>
                <a:latin typeface="AR CENA" panose="02000000000000000000" pitchFamily="2" charset="0"/>
              </a:rPr>
              <a:t>her</a:t>
            </a:r>
            <a:r>
              <a:rPr lang="fr-CA" sz="2800" dirty="0">
                <a:solidFill>
                  <a:srgbClr val="00B0F0"/>
                </a:solidFill>
                <a:latin typeface="AR CENA" panose="02000000000000000000" pitchFamily="2" charset="0"/>
              </a:rPr>
              <a:t> team!</a:t>
            </a:r>
          </a:p>
          <a:p>
            <a:endParaRPr lang="fr-CA" sz="2800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1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id:39DAAFC0-4EE2-4C75-8832-96B9B6CB72FE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139">
            <a:off x="815490" y="380788"/>
            <a:ext cx="3992955" cy="55075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Image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05" y="681834"/>
            <a:ext cx="5937791" cy="5800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5831633" y="128914"/>
            <a:ext cx="491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Tangerine Malleck-Rich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8079" y="5911868"/>
            <a:ext cx="5653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solidFill>
                  <a:srgbClr val="00B0F0"/>
                </a:solidFill>
                <a:latin typeface="AR CENA" panose="02000000000000000000" pitchFamily="2" charset="0"/>
              </a:rPr>
              <a:t>Les cours peuvent être difficile!!</a:t>
            </a:r>
            <a:br>
              <a:rPr lang="fr-CA" sz="2400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endParaRPr lang="fr-CA" sz="2400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5" y="609600"/>
            <a:ext cx="4011428" cy="32973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0137">
            <a:off x="7850948" y="2734898"/>
            <a:ext cx="4198040" cy="3148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8921" y="2105018"/>
            <a:ext cx="4953204" cy="371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1063690" y="609600"/>
            <a:ext cx="10133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>
                <a:solidFill>
                  <a:srgbClr val="00B0F0"/>
                </a:solidFill>
                <a:latin typeface="AR CENA" panose="02000000000000000000" pitchFamily="2" charset="0"/>
              </a:rPr>
              <a:t>                           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913552255"/>
      </p:ext>
    </p:extLst>
  </p:cSld>
  <p:clrMapOvr>
    <a:masterClrMapping/>
  </p:clrMapOvr>
  <p:transition spd="slow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18" y="1067024"/>
            <a:ext cx="7063972" cy="3973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7762">
            <a:off x="264094" y="1416906"/>
            <a:ext cx="5422787" cy="4074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5971592" y="5477069"/>
            <a:ext cx="534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604673063"/>
      </p:ext>
    </p:extLst>
  </p:cSld>
  <p:clrMapOvr>
    <a:masterClrMapping/>
  </p:clrMapOvr>
  <p:transition spd="slow" advTm="5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5" y="672816"/>
            <a:ext cx="2721379" cy="48380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49">
            <a:off x="3158282" y="1410629"/>
            <a:ext cx="5596623" cy="4204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1179" y="2115590"/>
            <a:ext cx="4355868" cy="326690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7168768" y="276556"/>
            <a:ext cx="490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Robin with </a:t>
            </a:r>
            <a:r>
              <a:rPr lang="fr-CA" sz="3200" b="1" dirty="0" err="1">
                <a:solidFill>
                  <a:srgbClr val="00B0F0"/>
                </a:solidFill>
                <a:latin typeface="AR CENA" panose="02000000000000000000" pitchFamily="2" charset="0"/>
              </a:rPr>
              <a:t>family</a:t>
            </a: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 &amp; friends!</a:t>
            </a:r>
          </a:p>
        </p:txBody>
      </p:sp>
    </p:spTree>
    <p:extLst>
      <p:ext uri="{BB962C8B-B14F-4D97-AF65-F5344CB8AC3E}">
        <p14:creationId xmlns:p14="http://schemas.microsoft.com/office/powerpoint/2010/main" val="4274634709"/>
      </p:ext>
    </p:extLst>
  </p:cSld>
  <p:clrMapOvr>
    <a:masterClrMapping/>
  </p:clrMapOvr>
  <p:transition spd="slow" advTm="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46791063_323437598248006_839959147691638784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3" y="865273"/>
            <a:ext cx="6663170" cy="51135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C:\Users\melodie.tremblay\Downloads\68339995_490551428171738_875314343514734592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3175">
            <a:off x="6523874" y="854247"/>
            <a:ext cx="4052974" cy="5135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942392" y="355963"/>
            <a:ext cx="547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Tanu &amp; Eddy</a:t>
            </a:r>
          </a:p>
        </p:txBody>
      </p:sp>
      <p:sp>
        <p:nvSpPr>
          <p:cNvPr id="6" name="ZoneTexte 5"/>
          <p:cNvSpPr txBox="1"/>
          <p:nvPr/>
        </p:nvSpPr>
        <p:spPr>
          <a:xfrm rot="1044233">
            <a:off x="7566938" y="386740"/>
            <a:ext cx="375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Diane &amp; Rola</a:t>
            </a:r>
          </a:p>
        </p:txBody>
      </p:sp>
    </p:spTree>
    <p:extLst>
      <p:ext uri="{BB962C8B-B14F-4D97-AF65-F5344CB8AC3E}">
        <p14:creationId xmlns:p14="http://schemas.microsoft.com/office/powerpoint/2010/main" val="12394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:\Users\melodie.tremblay\Downloads\51797913_357943384797427_8353714324182663168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7169">
            <a:off x="912950" y="1196923"/>
            <a:ext cx="5709784" cy="43807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 descr="C:\Users\melodie.tremblay\Downloads\47035683_323805484877884_5976637487068479488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441">
            <a:off x="6071061" y="1794091"/>
            <a:ext cx="5659038" cy="424414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783771" y="625151"/>
            <a:ext cx="401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Rola &amp; Fanny</a:t>
            </a:r>
          </a:p>
        </p:txBody>
      </p:sp>
      <p:sp>
        <p:nvSpPr>
          <p:cNvPr id="4" name="ZoneTexte 3"/>
          <p:cNvSpPr txBox="1"/>
          <p:nvPr/>
        </p:nvSpPr>
        <p:spPr>
          <a:xfrm rot="528776">
            <a:off x="7537132" y="1042794"/>
            <a:ext cx="306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Tanu</a:t>
            </a:r>
          </a:p>
        </p:txBody>
      </p:sp>
    </p:spTree>
    <p:extLst>
      <p:ext uri="{BB962C8B-B14F-4D97-AF65-F5344CB8AC3E}">
        <p14:creationId xmlns:p14="http://schemas.microsoft.com/office/powerpoint/2010/main" val="4234650074"/>
      </p:ext>
    </p:extLst>
  </p:cSld>
  <p:clrMapOvr>
    <a:masterClrMapping/>
  </p:clrMapOvr>
  <p:transition spd="slow" advTm="5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1432F88-285E-41CF-A53A-0C3A3B741B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5068">
            <a:off x="764084" y="2171259"/>
            <a:ext cx="4110474" cy="3081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EC6043B0-ABC9-4F04-A0E5-C3DA16E613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61" y="931551"/>
            <a:ext cx="4051489" cy="5254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 rot="20795534">
            <a:off x="186526" y="1004029"/>
            <a:ext cx="45620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B0F0"/>
                </a:solidFill>
                <a:latin typeface="AR CENA" panose="02000000000000000000" pitchFamily="2" charset="0"/>
              </a:rPr>
              <a:t>Tanya at the office with </a:t>
            </a:r>
            <a:r>
              <a:rPr lang="fr-CA" sz="2800" dirty="0" err="1">
                <a:solidFill>
                  <a:srgbClr val="00B0F0"/>
                </a:solidFill>
                <a:latin typeface="AR CENA" panose="02000000000000000000" pitchFamily="2" charset="0"/>
              </a:rPr>
              <a:t>colleagues</a:t>
            </a:r>
            <a:r>
              <a:rPr lang="fr-CA" sz="2800" dirty="0">
                <a:solidFill>
                  <a:srgbClr val="00B0F0"/>
                </a:solidFill>
                <a:latin typeface="AR CENA" panose="02000000000000000000" pitchFamily="2" charset="0"/>
              </a:rPr>
              <a:t>.</a:t>
            </a:r>
          </a:p>
          <a:p>
            <a:endParaRPr lang="fr-CA" sz="2400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27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5000">
        <p15:prstTrans prst="fallOver"/>
      </p:transition>
    </mc:Choice>
    <mc:Fallback xmlns=""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7B89F24C-360F-4A83-A859-90742741F7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0" y="828547"/>
            <a:ext cx="4054724" cy="539925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147" name="Picture 3" descr="1D2BFCD9-BCD4-4B17-B064-CBABB04844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6394">
            <a:off x="5813338" y="1470776"/>
            <a:ext cx="5467350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130746" y="6021859"/>
            <a:ext cx="3416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Tanya McKenzie</a:t>
            </a:r>
          </a:p>
        </p:txBody>
      </p:sp>
    </p:spTree>
    <p:extLst>
      <p:ext uri="{BB962C8B-B14F-4D97-AF65-F5344CB8AC3E}">
        <p14:creationId xmlns:p14="http://schemas.microsoft.com/office/powerpoint/2010/main" val="2910413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5000">
        <p15:prstTrans prst="wind"/>
      </p:transition>
    </mc:Choice>
    <mc:Fallback xmlns=""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357" y="1327960"/>
            <a:ext cx="4771504" cy="3578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3049">
            <a:off x="5174700" y="1234246"/>
            <a:ext cx="5660574" cy="42454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839755" y="5999584"/>
            <a:ext cx="3918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1302706494"/>
      </p:ext>
    </p:extLst>
  </p:cSld>
  <p:clrMapOvr>
    <a:masterClrMapping/>
  </p:clrMapOvr>
  <p:transition spd="slow" advTm="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15" y="269895"/>
            <a:ext cx="3486041" cy="6197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4" y="1137904"/>
            <a:ext cx="5170516" cy="517051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3" name="ZoneTexte 2"/>
          <p:cNvSpPr txBox="1"/>
          <p:nvPr/>
        </p:nvSpPr>
        <p:spPr>
          <a:xfrm>
            <a:off x="889686" y="410547"/>
            <a:ext cx="594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Pamela &amp; sa famille!</a:t>
            </a:r>
          </a:p>
        </p:txBody>
      </p:sp>
    </p:spTree>
    <p:extLst>
      <p:ext uri="{BB962C8B-B14F-4D97-AF65-F5344CB8AC3E}">
        <p14:creationId xmlns:p14="http://schemas.microsoft.com/office/powerpoint/2010/main" val="40439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5" y="852335"/>
            <a:ext cx="5895571" cy="44216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6" y="166254"/>
            <a:ext cx="4767839" cy="635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643812" y="5896947"/>
            <a:ext cx="5598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Pamela &amp; sa famille!</a:t>
            </a:r>
          </a:p>
        </p:txBody>
      </p:sp>
    </p:spTree>
    <p:extLst>
      <p:ext uri="{BB962C8B-B14F-4D97-AF65-F5344CB8AC3E}">
        <p14:creationId xmlns:p14="http://schemas.microsoft.com/office/powerpoint/2010/main" val="2322515702"/>
      </p:ext>
    </p:extLst>
  </p:cSld>
  <p:clrMapOvr>
    <a:masterClrMapping/>
  </p:clrMapOvr>
  <p:transition spd="slow" advTm="5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75" y="2598158"/>
            <a:ext cx="4931983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227">
            <a:off x="5550786" y="1743495"/>
            <a:ext cx="6719562" cy="37797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ZoneTexte 2"/>
          <p:cNvSpPr txBox="1"/>
          <p:nvPr/>
        </p:nvSpPr>
        <p:spPr>
          <a:xfrm>
            <a:off x="662473" y="839755"/>
            <a:ext cx="456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Les samedis matin de travail!</a:t>
            </a:r>
            <a:b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Saturday morning of work!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794310" y="5458408"/>
            <a:ext cx="5318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00B0F0"/>
                </a:solidFill>
                <a:latin typeface="AR CENA" panose="02000000000000000000" pitchFamily="2" charset="0"/>
              </a:rPr>
              <a:t>Petit garçon qui veut aussi aller aux études!</a:t>
            </a:r>
            <a:br>
              <a:rPr lang="fr-CA" sz="24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fr-CA" sz="2400" b="1" dirty="0">
                <a:solidFill>
                  <a:srgbClr val="00B0F0"/>
                </a:solidFill>
                <a:latin typeface="AR CENA" panose="02000000000000000000" pitchFamily="2" charset="0"/>
              </a:rPr>
              <a:t>Little boy who also wants to go to school!</a:t>
            </a:r>
          </a:p>
        </p:txBody>
      </p:sp>
    </p:spTree>
    <p:extLst>
      <p:ext uri="{BB962C8B-B14F-4D97-AF65-F5344CB8AC3E}">
        <p14:creationId xmlns:p14="http://schemas.microsoft.com/office/powerpoint/2010/main" val="33307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828800"/>
            <a:ext cx="2478232" cy="4405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17" y="1347975"/>
            <a:ext cx="4753568" cy="414819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7168" y="1104208"/>
            <a:ext cx="3956860" cy="2967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1017037" y="522514"/>
            <a:ext cx="698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416702148"/>
      </p:ext>
    </p:extLst>
  </p:cSld>
  <p:clrMapOvr>
    <a:masterClrMapping/>
  </p:clrMapOvr>
  <p:transition spd="slow" advTm="5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84" y="1053385"/>
            <a:ext cx="3956157" cy="459278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3211">
            <a:off x="6121726" y="1385660"/>
            <a:ext cx="5457318" cy="4092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762477" y="498758"/>
            <a:ext cx="3209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Doris au Cégep Garneau</a:t>
            </a:r>
          </a:p>
        </p:txBody>
      </p:sp>
      <p:sp>
        <p:nvSpPr>
          <p:cNvPr id="6" name="ZoneTexte 5"/>
          <p:cNvSpPr txBox="1"/>
          <p:nvPr/>
        </p:nvSpPr>
        <p:spPr>
          <a:xfrm rot="526048">
            <a:off x="8033657" y="237148"/>
            <a:ext cx="3508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69405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322" y="609600"/>
            <a:ext cx="5745335" cy="43090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40" y="1787610"/>
            <a:ext cx="6306089" cy="47295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718457" y="5225143"/>
            <a:ext cx="4170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2852639312"/>
      </p:ext>
    </p:extLst>
  </p:cSld>
  <p:clrMapOvr>
    <a:masterClrMapping/>
  </p:clrMapOvr>
  <p:transition spd="slow" advTm="5000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46131369_317306068861159_8112224496565354496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73" y="1457050"/>
            <a:ext cx="5960225" cy="4775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C:\Users\melodie.tremblay\Downloads\46130668_317302955528137_5861426432462290944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846">
            <a:off x="461236" y="1033187"/>
            <a:ext cx="5696928" cy="4250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 rot="20935331">
            <a:off x="860017" y="5218805"/>
            <a:ext cx="5935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Première journée d’accueil pour les étudiants au Cégep Garneau en novembre 2018!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02220" y="438539"/>
            <a:ext cx="5542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First day of school for students at Cegep Garneau in </a:t>
            </a:r>
            <a:r>
              <a:rPr lang="fr-CA" sz="2800" b="1" dirty="0" err="1">
                <a:solidFill>
                  <a:srgbClr val="00B0F0"/>
                </a:solidFill>
                <a:latin typeface="AR CENA" panose="02000000000000000000" pitchFamily="2" charset="0"/>
              </a:rPr>
              <a:t>November</a:t>
            </a:r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 2018!</a:t>
            </a:r>
          </a:p>
        </p:txBody>
      </p:sp>
    </p:spTree>
    <p:extLst>
      <p:ext uri="{BB962C8B-B14F-4D97-AF65-F5344CB8AC3E}">
        <p14:creationId xmlns:p14="http://schemas.microsoft.com/office/powerpoint/2010/main" val="36446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:\Users\melodie.tremblay\Downloads\51919843_358345474757218_7766308672359104512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065" y="1036931"/>
            <a:ext cx="6674254" cy="4720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Image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978">
            <a:off x="1319351" y="959698"/>
            <a:ext cx="4555298" cy="4663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954428" y="569391"/>
            <a:ext cx="3610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Tawenda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68616" y="452156"/>
            <a:ext cx="519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Patrick &amp; Rola</a:t>
            </a:r>
          </a:p>
        </p:txBody>
      </p:sp>
    </p:spTree>
    <p:extLst>
      <p:ext uri="{BB962C8B-B14F-4D97-AF65-F5344CB8AC3E}">
        <p14:creationId xmlns:p14="http://schemas.microsoft.com/office/powerpoint/2010/main" val="300375410"/>
      </p:ext>
    </p:extLst>
  </p:cSld>
  <p:clrMapOvr>
    <a:masterClrMapping/>
  </p:clrMapOvr>
  <p:transition spd="med" advTm="5000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35" y="1277389"/>
            <a:ext cx="6485510" cy="4322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961" y="895698"/>
            <a:ext cx="4904508" cy="367838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1026367" y="5822302"/>
            <a:ext cx="424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28573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19" y="1307971"/>
            <a:ext cx="5586964" cy="4190223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43" y="349135"/>
            <a:ext cx="4344785" cy="32585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9049">
            <a:off x="3707478" y="1401916"/>
            <a:ext cx="4876802" cy="36576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8276253" y="3881535"/>
            <a:ext cx="2948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00B0F0"/>
                </a:solidFill>
                <a:latin typeface="AR CENA" panose="02000000000000000000" pitchFamily="2" charset="0"/>
              </a:rPr>
              <a:t>Robin with her </a:t>
            </a:r>
            <a:r>
              <a:rPr lang="fr-CA" sz="4000" b="1" dirty="0" err="1">
                <a:solidFill>
                  <a:srgbClr val="00B0F0"/>
                </a:solidFill>
                <a:latin typeface="AR CENA" panose="02000000000000000000" pitchFamily="2" charset="0"/>
              </a:rPr>
              <a:t>family</a:t>
            </a:r>
            <a:r>
              <a:rPr lang="fr-CA" sz="4000" b="1" dirty="0">
                <a:solidFill>
                  <a:srgbClr val="00B0F0"/>
                </a:solidFill>
                <a:latin typeface="AR CENA" panose="02000000000000000000" pitchFamily="2" charset="0"/>
              </a:rPr>
              <a:t> &amp; friends!</a:t>
            </a:r>
          </a:p>
        </p:txBody>
      </p:sp>
    </p:spTree>
    <p:extLst>
      <p:ext uri="{BB962C8B-B14F-4D97-AF65-F5344CB8AC3E}">
        <p14:creationId xmlns:p14="http://schemas.microsoft.com/office/powerpoint/2010/main" val="66833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fallOver"/>
      </p:transition>
    </mc:Choice>
    <mc:Fallback xmlns=""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C6D731D-B4FF-4D7A-8744-472376B89F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1966">
            <a:off x="1105927" y="1475512"/>
            <a:ext cx="4909740" cy="369513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171" name="Picture 3" descr="1F490F5B-6792-4044-B45A-2F15CE7E79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811" y="1482800"/>
            <a:ext cx="5496915" cy="4552133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253657" y="611226"/>
            <a:ext cx="50992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00B0F0"/>
                </a:solidFill>
                <a:latin typeface="AR CENA" panose="02000000000000000000" pitchFamily="2" charset="0"/>
              </a:rPr>
              <a:t>Tanya with </a:t>
            </a:r>
            <a:r>
              <a:rPr lang="fr-CA" sz="4000" b="1" dirty="0" err="1">
                <a:solidFill>
                  <a:srgbClr val="00B0F0"/>
                </a:solidFill>
                <a:latin typeface="AR CENA" panose="02000000000000000000" pitchFamily="2" charset="0"/>
              </a:rPr>
              <a:t>her</a:t>
            </a:r>
            <a:r>
              <a:rPr lang="fr-CA" sz="4000" b="1" dirty="0">
                <a:solidFill>
                  <a:srgbClr val="00B0F0"/>
                </a:solidFill>
                <a:latin typeface="AR CENA" panose="02000000000000000000" pitchFamily="2" charset="0"/>
              </a:rPr>
              <a:t> </a:t>
            </a:r>
            <a:r>
              <a:rPr lang="fr-CA" sz="4000" b="1" dirty="0" err="1">
                <a:solidFill>
                  <a:srgbClr val="00B0F0"/>
                </a:solidFill>
                <a:latin typeface="AR CENA" panose="02000000000000000000" pitchFamily="2" charset="0"/>
              </a:rPr>
              <a:t>family</a:t>
            </a:r>
            <a:r>
              <a:rPr lang="fr-CA" sz="4000" b="1" dirty="0">
                <a:solidFill>
                  <a:srgbClr val="00B0F0"/>
                </a:solidFill>
                <a:latin typeface="AR CENA" panose="02000000000000000000" pitchFamily="2" charset="0"/>
              </a:rPr>
              <a:t>!</a:t>
            </a:r>
            <a:b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endParaRPr lang="fr-CA" sz="2800" b="1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15114"/>
      </p:ext>
    </p:extLst>
  </p:cSld>
  <p:clrMapOvr>
    <a:masterClrMapping/>
  </p:clrMapOvr>
  <p:transition spd="slow" advTm="5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8D0E38-6D39-4764-9949-2CB2F354B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4756">
            <a:off x="1977545" y="943855"/>
            <a:ext cx="2913071" cy="51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B639EC62-A10B-49E5-85FD-F019D592058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9" y="592105"/>
            <a:ext cx="4073402" cy="553728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51935" y="963827"/>
            <a:ext cx="2578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Tanya &amp; </a:t>
            </a:r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her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 </a:t>
            </a:r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daughters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!</a:t>
            </a:r>
          </a:p>
          <a:p>
            <a:endParaRPr lang="fr-CA" sz="3200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07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:\Users\melodie.tremblay\Downloads\47005463_323813158210450_1524259497936158720_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" y="1081945"/>
            <a:ext cx="5296448" cy="42221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 descr="C:\Users\melodie.tremblay\Downloads\51936931_358346488090450_984843706144129024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5" y="2308994"/>
            <a:ext cx="5490210" cy="411734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255373" y="373224"/>
            <a:ext cx="5725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Chef Ghislain Picard &amp; Rola Helou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19461" y="1483567"/>
            <a:ext cx="4721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Tangerine &amp; Rola</a:t>
            </a:r>
          </a:p>
        </p:txBody>
      </p:sp>
    </p:spTree>
    <p:extLst>
      <p:ext uri="{BB962C8B-B14F-4D97-AF65-F5344CB8AC3E}">
        <p14:creationId xmlns:p14="http://schemas.microsoft.com/office/powerpoint/2010/main" val="8888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:\Users\melodie.tremblay\Downloads\68963454_445800066011758_3207629864693661696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402">
            <a:off x="6176359" y="688687"/>
            <a:ext cx="5490210" cy="411734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Espace réservé du contenu 8" descr="C:\Users\melodie.tremblay\Downloads\52173621_358469524744813_2763517842421710848_n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5" y="2941667"/>
            <a:ext cx="7269046" cy="3442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213931" y="2299366"/>
            <a:ext cx="6837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Rencontre CoPH à Montréal -  Hiver 2019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334898" y="83976"/>
            <a:ext cx="5449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Août 2019 - Rencontre en présentiel avec les étudiants à Laval</a:t>
            </a:r>
          </a:p>
        </p:txBody>
      </p:sp>
    </p:spTree>
    <p:extLst>
      <p:ext uri="{BB962C8B-B14F-4D97-AF65-F5344CB8AC3E}">
        <p14:creationId xmlns:p14="http://schemas.microsoft.com/office/powerpoint/2010/main" val="1882267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id:18150599-2F45-45FE-A85A-B69741B3D4FB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736">
            <a:off x="1449861" y="1270538"/>
            <a:ext cx="3585364" cy="53417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Image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75" y="1249718"/>
            <a:ext cx="2660372" cy="50769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ZoneTexte 1"/>
          <p:cNvSpPr txBox="1"/>
          <p:nvPr/>
        </p:nvSpPr>
        <p:spPr>
          <a:xfrm>
            <a:off x="1260389" y="613663"/>
            <a:ext cx="3814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B0F0"/>
                </a:solidFill>
                <a:latin typeface="AR CENA" panose="02000000000000000000" pitchFamily="2" charset="0"/>
              </a:rPr>
              <a:t>Première journée à l’école!</a:t>
            </a:r>
          </a:p>
          <a:p>
            <a:endParaRPr lang="fr-CA" sz="2800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99870" y="321276"/>
            <a:ext cx="2792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Tawenda Sioui</a:t>
            </a:r>
          </a:p>
        </p:txBody>
      </p:sp>
    </p:spTree>
    <p:extLst>
      <p:ext uri="{BB962C8B-B14F-4D97-AF65-F5344CB8AC3E}">
        <p14:creationId xmlns:p14="http://schemas.microsoft.com/office/powerpoint/2010/main" val="1222706492"/>
      </p:ext>
    </p:extLst>
  </p:cSld>
  <p:clrMapOvr>
    <a:masterClrMapping/>
  </p:clrMapOvr>
  <p:transition spd="slow" advTm="5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771" y="682812"/>
            <a:ext cx="5561648" cy="5561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Below"/>
            <a:lightRig rig="threePt" dir="t"/>
          </a:scene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04736" y="1377141"/>
            <a:ext cx="5554392" cy="4172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682393" y="0"/>
            <a:ext cx="436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504736" y="792366"/>
            <a:ext cx="5775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Darlene</a:t>
            </a:r>
          </a:p>
        </p:txBody>
      </p:sp>
    </p:spTree>
    <p:extLst>
      <p:ext uri="{BB962C8B-B14F-4D97-AF65-F5344CB8AC3E}">
        <p14:creationId xmlns:p14="http://schemas.microsoft.com/office/powerpoint/2010/main" val="82929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97365" y="3275214"/>
            <a:ext cx="4293036" cy="3225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223" y="981875"/>
            <a:ext cx="4854633" cy="364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629" y="2096888"/>
            <a:ext cx="4538749" cy="3404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 rot="1484825">
            <a:off x="8463535" y="1006844"/>
            <a:ext cx="334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b="1" dirty="0">
                <a:solidFill>
                  <a:srgbClr val="00B0F0"/>
                </a:solidFill>
                <a:latin typeface="AR CENA" panose="02000000000000000000" pitchFamily="2" charset="0"/>
              </a:rPr>
              <a:t>Robin !</a:t>
            </a:r>
          </a:p>
        </p:txBody>
      </p:sp>
    </p:spTree>
    <p:extLst>
      <p:ext uri="{BB962C8B-B14F-4D97-AF65-F5344CB8AC3E}">
        <p14:creationId xmlns:p14="http://schemas.microsoft.com/office/powerpoint/2010/main" val="387858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8B40FEA-2F21-411B-B30A-F5EC8F991C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97" y="692494"/>
            <a:ext cx="4074796" cy="53623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5844295E-BBBF-4BEE-A2B3-8FC82E4393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0297">
            <a:off x="7312373" y="1532867"/>
            <a:ext cx="4760970" cy="35686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4554AB60-93C3-431E-A264-17895827DC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9" y="408063"/>
            <a:ext cx="3115154" cy="4155345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899" y="5263979"/>
            <a:ext cx="3990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solidFill>
                  <a:srgbClr val="00B0F0"/>
                </a:solidFill>
                <a:latin typeface="AR CENA" panose="02000000000000000000" pitchFamily="2" charset="0"/>
              </a:rPr>
              <a:t>Tanya with </a:t>
            </a:r>
            <a:r>
              <a:rPr lang="fr-CA" sz="3600" dirty="0" err="1">
                <a:solidFill>
                  <a:srgbClr val="00B0F0"/>
                </a:solidFill>
                <a:latin typeface="AR CENA" panose="02000000000000000000" pitchFamily="2" charset="0"/>
              </a:rPr>
              <a:t>her</a:t>
            </a:r>
            <a:r>
              <a:rPr lang="fr-CA" sz="3600" dirty="0">
                <a:solidFill>
                  <a:srgbClr val="00B0F0"/>
                </a:solidFill>
                <a:latin typeface="AR CENA" panose="02000000000000000000" pitchFamily="2" charset="0"/>
              </a:rPr>
              <a:t> </a:t>
            </a:r>
            <a:r>
              <a:rPr lang="fr-CA" sz="3600" dirty="0" err="1">
                <a:solidFill>
                  <a:srgbClr val="00B0F0"/>
                </a:solidFill>
                <a:latin typeface="AR CENA" panose="02000000000000000000" pitchFamily="2" charset="0"/>
              </a:rPr>
              <a:t>family</a:t>
            </a:r>
            <a:r>
              <a:rPr lang="fr-CA" sz="3600" dirty="0">
                <a:solidFill>
                  <a:srgbClr val="00B0F0"/>
                </a:solidFill>
                <a:latin typeface="AR CENA" panose="02000000000000000000" pitchFamily="2" charset="0"/>
              </a:rPr>
              <a:t> &amp; </a:t>
            </a:r>
            <a:r>
              <a:rPr lang="fr-CA" sz="3600" dirty="0" err="1">
                <a:solidFill>
                  <a:srgbClr val="00B0F0"/>
                </a:solidFill>
                <a:latin typeface="AR CENA" panose="02000000000000000000" pitchFamily="2" charset="0"/>
              </a:rPr>
              <a:t>friends</a:t>
            </a:r>
            <a:r>
              <a:rPr lang="fr-CA" sz="3600" dirty="0">
                <a:solidFill>
                  <a:srgbClr val="00B0F0"/>
                </a:solidFill>
                <a:latin typeface="AR CENA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69239721"/>
      </p:ext>
    </p:extLst>
  </p:cSld>
  <p:clrMapOvr>
    <a:masterClrMapping/>
  </p:clrMapOvr>
  <p:transition spd="slow" advTm="5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5A9A8291-B490-41CC-9AE0-78804F49AF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70" y="704980"/>
            <a:ext cx="3356889" cy="3583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C123EFA-CDBC-4C87-9876-C673A983FE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03" y="837835"/>
            <a:ext cx="4927995" cy="458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4" name="Picture 4" descr="DB516782-9C1D-409E-8937-5E2B2405C8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265" y="3588242"/>
            <a:ext cx="4515053" cy="28219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516130" y="5684108"/>
            <a:ext cx="5025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Being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 on </a:t>
            </a:r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our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 lands and water </a:t>
            </a:r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is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 important for me…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217773" y="1935892"/>
            <a:ext cx="172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>
                <a:solidFill>
                  <a:srgbClr val="00B0F0"/>
                </a:solidFill>
                <a:latin typeface="AR CENA" panose="02000000000000000000" pitchFamily="2" charset="0"/>
              </a:rPr>
              <a:t>TANYA</a:t>
            </a:r>
          </a:p>
        </p:txBody>
      </p:sp>
    </p:spTree>
    <p:extLst>
      <p:ext uri="{BB962C8B-B14F-4D97-AF65-F5344CB8AC3E}">
        <p14:creationId xmlns:p14="http://schemas.microsoft.com/office/powerpoint/2010/main" val="2043539602"/>
      </p:ext>
    </p:extLst>
  </p:cSld>
  <p:clrMapOvr>
    <a:masterClrMapping/>
  </p:clrMapOvr>
  <p:transition spd="slow" advTm="5000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:\Users\melodie.tremblay\Downloads\48381654_372491696644379_4898886371227205632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" y="207125"/>
            <a:ext cx="3946121" cy="64631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C:\Users\melodie.tremblay\Downloads\68397044_490039548222926_5961676823191355392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684">
            <a:off x="4394402" y="980591"/>
            <a:ext cx="7023389" cy="51627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 rot="19649332">
            <a:off x="1342549" y="756582"/>
            <a:ext cx="114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chemeClr val="bg1"/>
                </a:solidFill>
                <a:latin typeface="AR CENA" panose="02000000000000000000" pitchFamily="2" charset="0"/>
              </a:rPr>
              <a:t>Eddy!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050365" y="207125"/>
            <a:ext cx="7490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Tanya, Diane, Eddy and Robin – August 2019/Laval</a:t>
            </a:r>
          </a:p>
        </p:txBody>
      </p:sp>
    </p:spTree>
    <p:extLst>
      <p:ext uri="{BB962C8B-B14F-4D97-AF65-F5344CB8AC3E}">
        <p14:creationId xmlns:p14="http://schemas.microsoft.com/office/powerpoint/2010/main" val="28328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05" y="350145"/>
            <a:ext cx="4361628" cy="61814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 descr="C:\Users\melodie.tremblay\Downloads\58635789_424258911691177_7663518388295041024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7855">
            <a:off x="6696268" y="681131"/>
            <a:ext cx="4032192" cy="54389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1113905" y="269605"/>
            <a:ext cx="4361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 CENA" panose="02000000000000000000" pitchFamily="2" charset="0"/>
              </a:rPr>
              <a:t>Grand Chief Serge Simon &amp; Fanny</a:t>
            </a:r>
          </a:p>
        </p:txBody>
      </p:sp>
    </p:spTree>
    <p:extLst>
      <p:ext uri="{BB962C8B-B14F-4D97-AF65-F5344CB8AC3E}">
        <p14:creationId xmlns:p14="http://schemas.microsoft.com/office/powerpoint/2010/main" val="2459784728"/>
      </p:ext>
    </p:extLst>
  </p:cSld>
  <p:clrMapOvr>
    <a:masterClrMapping/>
  </p:clrMapOvr>
  <p:transition spd="slow" advTm="5000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126" y="1234006"/>
            <a:ext cx="5901347" cy="442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9507">
            <a:off x="3990199" y="1241468"/>
            <a:ext cx="5316516" cy="398738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61" y="1908463"/>
            <a:ext cx="3478184" cy="3478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8406882" y="5607698"/>
            <a:ext cx="357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family!</a:t>
            </a:r>
          </a:p>
        </p:txBody>
      </p:sp>
    </p:spTree>
    <p:extLst>
      <p:ext uri="{BB962C8B-B14F-4D97-AF65-F5344CB8AC3E}">
        <p14:creationId xmlns:p14="http://schemas.microsoft.com/office/powerpoint/2010/main" val="2406040327"/>
      </p:ext>
    </p:extLst>
  </p:cSld>
  <p:clrMapOvr>
    <a:masterClrMapping/>
  </p:clrMapOvr>
  <p:transition spd="slow" advTm="5000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54095305_392185474911596_835815672482103296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483">
            <a:off x="1429788" y="898034"/>
            <a:ext cx="4318981" cy="51644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 descr="C:\Users\melodie.tremblay\Downloads\54358174_392179288245548_548937528128831488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06" y="762144"/>
            <a:ext cx="5490210" cy="5100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736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3E0E105-4530-4150-B037-871DF0572A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54" y="922637"/>
            <a:ext cx="3964615" cy="528615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53872718-208A-4558-8B7D-D293757151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4" y="1853991"/>
            <a:ext cx="4567238" cy="34234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39115" y="922637"/>
            <a:ext cx="456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Work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, </a:t>
            </a:r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work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 and </a:t>
            </a:r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after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 </a:t>
            </a:r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that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70357" y="238897"/>
            <a:ext cx="382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…</a:t>
            </a:r>
            <a:r>
              <a:rPr lang="fr-CA" sz="3200" dirty="0" err="1">
                <a:solidFill>
                  <a:srgbClr val="00B0F0"/>
                </a:solidFill>
                <a:latin typeface="AR CENA" panose="02000000000000000000" pitchFamily="2" charset="0"/>
              </a:rPr>
              <a:t>some</a:t>
            </a:r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 fun !!!</a:t>
            </a:r>
          </a:p>
        </p:txBody>
      </p:sp>
    </p:spTree>
    <p:extLst>
      <p:ext uri="{BB962C8B-B14F-4D97-AF65-F5344CB8AC3E}">
        <p14:creationId xmlns:p14="http://schemas.microsoft.com/office/powerpoint/2010/main" val="770904802"/>
      </p:ext>
    </p:extLst>
  </p:cSld>
  <p:clrMapOvr>
    <a:masterClrMapping/>
  </p:clrMapOvr>
  <p:transition spd="slow" advTm="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881842"/>
            <a:ext cx="4291992" cy="572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93" y="457778"/>
            <a:ext cx="5341499" cy="4014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988542" y="457778"/>
            <a:ext cx="4094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Pamela la grande pêcheuse!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40759" y="4767943"/>
            <a:ext cx="4758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Les enfants étudient avec maman!</a:t>
            </a:r>
          </a:p>
        </p:txBody>
      </p:sp>
    </p:spTree>
    <p:extLst>
      <p:ext uri="{BB962C8B-B14F-4D97-AF65-F5344CB8AC3E}">
        <p14:creationId xmlns:p14="http://schemas.microsoft.com/office/powerpoint/2010/main" val="148319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958">
            <a:off x="949977" y="1980170"/>
            <a:ext cx="5318295" cy="398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73" y="1153812"/>
            <a:ext cx="3608047" cy="4728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644447" y="1287039"/>
            <a:ext cx="5107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B0F0"/>
                </a:solidFill>
                <a:latin typeface="AR CENA" panose="02000000000000000000" pitchFamily="2" charset="0"/>
              </a:rPr>
              <a:t>La première maison de Tawenda !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553310" y="436605"/>
            <a:ext cx="3311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solidFill>
                  <a:srgbClr val="00B0F0"/>
                </a:solidFill>
                <a:latin typeface="AR CENA" panose="02000000000000000000" pitchFamily="2" charset="0"/>
              </a:rPr>
              <a:t>Petite Tawenda!</a:t>
            </a:r>
          </a:p>
          <a:p>
            <a:pPr algn="ctr"/>
            <a:endParaRPr lang="fr-CA" sz="2800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7296">
            <a:off x="1874779" y="-561878"/>
            <a:ext cx="3983292" cy="6759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 descr="C:\Users\melodie.tremblay\Downloads\59479390_427842144666187_8802079386279870464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579" y="609600"/>
            <a:ext cx="4185977" cy="54966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3" name="ZoneTexte 2"/>
          <p:cNvSpPr txBox="1"/>
          <p:nvPr/>
        </p:nvSpPr>
        <p:spPr>
          <a:xfrm>
            <a:off x="1632857" y="5570376"/>
            <a:ext cx="501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B0F0"/>
                </a:solidFill>
                <a:latin typeface="AR CENA" panose="02000000000000000000" pitchFamily="2" charset="0"/>
              </a:rPr>
              <a:t>Doris &amp; sa fille !</a:t>
            </a:r>
          </a:p>
        </p:txBody>
      </p:sp>
    </p:spTree>
    <p:extLst>
      <p:ext uri="{BB962C8B-B14F-4D97-AF65-F5344CB8AC3E}">
        <p14:creationId xmlns:p14="http://schemas.microsoft.com/office/powerpoint/2010/main" val="1185869296"/>
      </p:ext>
    </p:extLst>
  </p:cSld>
  <p:clrMapOvr>
    <a:masterClrMapping/>
  </p:clrMapOvr>
  <p:transition spd="slow" advTm="5000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" y="432955"/>
            <a:ext cx="6210040" cy="621004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62" y="962645"/>
            <a:ext cx="3862994" cy="51506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ZoneTexte 2"/>
          <p:cNvSpPr txBox="1"/>
          <p:nvPr/>
        </p:nvSpPr>
        <p:spPr>
          <a:xfrm>
            <a:off x="7504670" y="335902"/>
            <a:ext cx="351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Pamela &amp; sa famille!</a:t>
            </a:r>
          </a:p>
        </p:txBody>
      </p:sp>
    </p:spTree>
    <p:extLst>
      <p:ext uri="{BB962C8B-B14F-4D97-AF65-F5344CB8AC3E}">
        <p14:creationId xmlns:p14="http://schemas.microsoft.com/office/powerpoint/2010/main" val="4494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59585477_419638978832912_2633975903582945280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8" y="1303828"/>
            <a:ext cx="5783021" cy="451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C:\Users\melodie.tremblay\Downloads\60339382_420639612066182_7724406391598743552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5" y="805065"/>
            <a:ext cx="5602777" cy="419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1212980" y="522514"/>
            <a:ext cx="4877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Nos rencontres à Québec!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40651" y="5004263"/>
            <a:ext cx="459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Our meeting in Quebec!</a:t>
            </a:r>
            <a:endParaRPr lang="fr-CA" sz="3200" b="1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80133"/>
      </p:ext>
    </p:extLst>
  </p:cSld>
  <p:clrMapOvr>
    <a:masterClrMapping/>
  </p:clrMapOvr>
  <p:transition spd="med" advTm="5000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59821395_420639645399512_8126681455267938304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1114656"/>
            <a:ext cx="5930785" cy="4598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 descr="C:\Users\melodie.tremblay\Downloads\59636371_420639572066186_3952358441992847360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994">
            <a:off x="956850" y="1387189"/>
            <a:ext cx="6356176" cy="4448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367508" y="105411"/>
            <a:ext cx="5197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Formation sur la clientèle difficile offerte par le Conseil Scolaire à Québec!</a:t>
            </a:r>
          </a:p>
        </p:txBody>
      </p:sp>
    </p:spTree>
    <p:extLst>
      <p:ext uri="{BB962C8B-B14F-4D97-AF65-F5344CB8AC3E}">
        <p14:creationId xmlns:p14="http://schemas.microsoft.com/office/powerpoint/2010/main" val="1987696394"/>
      </p:ext>
    </p:extLst>
  </p:cSld>
  <p:clrMapOvr>
    <a:masterClrMapping/>
  </p:clrMapOvr>
  <p:transition spd="slow" advTm="5000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59812936_420639775399499_3720049742625898496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56">
            <a:off x="798105" y="790081"/>
            <a:ext cx="4980767" cy="3719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C:\Users\melodie.tremblay\Downloads\60002338_420639825399494_8147701218488090624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900" y="1548416"/>
            <a:ext cx="6225367" cy="45150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830424" y="4805265"/>
            <a:ext cx="3881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Des amitiés qui se créent!</a:t>
            </a:r>
            <a:b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endParaRPr lang="fr-CA" sz="3200" b="1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46357" y="708454"/>
            <a:ext cx="637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Friendships!</a:t>
            </a:r>
          </a:p>
        </p:txBody>
      </p:sp>
    </p:spTree>
    <p:extLst>
      <p:ext uri="{BB962C8B-B14F-4D97-AF65-F5344CB8AC3E}">
        <p14:creationId xmlns:p14="http://schemas.microsoft.com/office/powerpoint/2010/main" val="36537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60127515_420639885399488_4606200816909418496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4" y="389428"/>
            <a:ext cx="6398851" cy="516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cid:410F194E-846C-44E8-82E9-E78993553EBD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8534">
            <a:off x="6202214" y="1610413"/>
            <a:ext cx="5528076" cy="35705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600464" y="5710335"/>
            <a:ext cx="4951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Rencontre à Québec en mai 2019</a:t>
            </a:r>
            <a:b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Meeting in </a:t>
            </a:r>
            <a:r>
              <a:rPr lang="fr-CA" sz="3200" b="1" dirty="0" err="1">
                <a:solidFill>
                  <a:srgbClr val="00B0F0"/>
                </a:solidFill>
                <a:latin typeface="AR CENA" panose="02000000000000000000" pitchFamily="2" charset="0"/>
              </a:rPr>
              <a:t>Quebec</a:t>
            </a: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 city May 2019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392900" y="267149"/>
            <a:ext cx="2450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Cours en ligne!</a:t>
            </a:r>
            <a:b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Online course!</a:t>
            </a:r>
          </a:p>
        </p:txBody>
      </p:sp>
    </p:spTree>
    <p:extLst>
      <p:ext uri="{BB962C8B-B14F-4D97-AF65-F5344CB8AC3E}">
        <p14:creationId xmlns:p14="http://schemas.microsoft.com/office/powerpoint/2010/main" val="229841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fallOver"/>
      </p:transition>
    </mc:Choice>
    <mc:Fallback xmlns="">
      <p:transition spd="slow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71674047_516666975546151_633321802860331008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68" y="694103"/>
            <a:ext cx="4817745" cy="58505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Image 4" descr="C:\Users\melodie.tremblay\Downloads\72263160_517328105494070_8105692461193494528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1820">
            <a:off x="724923" y="1374500"/>
            <a:ext cx="6219726" cy="44897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613935" y="521149"/>
            <a:ext cx="362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Eddy &amp; his friends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328902" y="109328"/>
            <a:ext cx="373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Robin &amp; her colleagues</a:t>
            </a:r>
          </a:p>
        </p:txBody>
      </p:sp>
    </p:spTree>
    <p:extLst>
      <p:ext uri="{BB962C8B-B14F-4D97-AF65-F5344CB8AC3E}">
        <p14:creationId xmlns:p14="http://schemas.microsoft.com/office/powerpoint/2010/main" val="116640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70987063_511481172968950_3545518184570290176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0" y="4279524"/>
            <a:ext cx="5917145" cy="22789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90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23" y="418695"/>
            <a:ext cx="6246669" cy="4685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ZoneTexte 2"/>
          <p:cNvSpPr txBox="1"/>
          <p:nvPr/>
        </p:nvSpPr>
        <p:spPr>
          <a:xfrm rot="19773557">
            <a:off x="970384" y="1265338"/>
            <a:ext cx="4049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Pamela et Fanny toujours sur la route!</a:t>
            </a:r>
            <a:b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On the road again!</a:t>
            </a:r>
          </a:p>
        </p:txBody>
      </p:sp>
    </p:spTree>
    <p:extLst>
      <p:ext uri="{BB962C8B-B14F-4D97-AF65-F5344CB8AC3E}">
        <p14:creationId xmlns:p14="http://schemas.microsoft.com/office/powerpoint/2010/main" val="1248152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:\Users\melodie.tremblay\Downloads\59853788_420639868732823_4180529417111470080_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2" y="1272759"/>
            <a:ext cx="5948824" cy="46625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 descr="C:\Users\melodie.tremblay\Downloads\61097381_199680157663672_5275939862220898304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85" y="384002"/>
            <a:ext cx="4418734" cy="6166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91695" y="195541"/>
            <a:ext cx="6334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Québec, mai 2019 – Darlene, Robin, Eddy and Rola</a:t>
            </a:r>
          </a:p>
        </p:txBody>
      </p:sp>
    </p:spTree>
    <p:extLst>
      <p:ext uri="{BB962C8B-B14F-4D97-AF65-F5344CB8AC3E}">
        <p14:creationId xmlns:p14="http://schemas.microsoft.com/office/powerpoint/2010/main" val="95841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567">
            <a:off x="977443" y="590491"/>
            <a:ext cx="3223136" cy="58294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95" y="786004"/>
            <a:ext cx="6743727" cy="3991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3420973" y="5703018"/>
            <a:ext cx="8056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Il y a un an, c’était le début de l’aventure!</a:t>
            </a:r>
            <a:b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en-US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A year ago, it was the beginning of the adventure!</a:t>
            </a:r>
            <a:endParaRPr lang="fr-CA" sz="3200" b="1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45525" y="125073"/>
            <a:ext cx="5831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Eddy &amp; his family!</a:t>
            </a:r>
          </a:p>
        </p:txBody>
      </p:sp>
    </p:spTree>
    <p:extLst>
      <p:ext uri="{BB962C8B-B14F-4D97-AF65-F5344CB8AC3E}">
        <p14:creationId xmlns:p14="http://schemas.microsoft.com/office/powerpoint/2010/main" val="382253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5560">
            <a:off x="568410" y="2684069"/>
            <a:ext cx="4944607" cy="2703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Image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16" y="1650416"/>
            <a:ext cx="5490210" cy="41173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ZoneTexte 5"/>
          <p:cNvSpPr txBox="1"/>
          <p:nvPr/>
        </p:nvSpPr>
        <p:spPr>
          <a:xfrm>
            <a:off x="6011716" y="939114"/>
            <a:ext cx="54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Tawenda, sa mère &amp; sa </a:t>
            </a:r>
            <a:r>
              <a:rPr lang="fr-CA" sz="2800" b="1" dirty="0" err="1">
                <a:solidFill>
                  <a:srgbClr val="00B0F0"/>
                </a:solidFill>
                <a:latin typeface="AR CENA" panose="02000000000000000000" pitchFamily="2" charset="0"/>
              </a:rPr>
              <a:t>Nukum</a:t>
            </a:r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 !</a:t>
            </a:r>
          </a:p>
        </p:txBody>
      </p:sp>
      <p:sp>
        <p:nvSpPr>
          <p:cNvPr id="7" name="ZoneTexte 6"/>
          <p:cNvSpPr txBox="1"/>
          <p:nvPr/>
        </p:nvSpPr>
        <p:spPr>
          <a:xfrm rot="20421457">
            <a:off x="239401" y="2180223"/>
            <a:ext cx="490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Tawenda, son père &amp; sa belle-sœur!</a:t>
            </a:r>
          </a:p>
        </p:txBody>
      </p:sp>
    </p:spTree>
    <p:extLst>
      <p:ext uri="{BB962C8B-B14F-4D97-AF65-F5344CB8AC3E}">
        <p14:creationId xmlns:p14="http://schemas.microsoft.com/office/powerpoint/2010/main" val="129588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9" y="349827"/>
            <a:ext cx="6570133" cy="3695700"/>
          </a:xfr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73" y="1039495"/>
            <a:ext cx="4006683" cy="5353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53082" y="4152122"/>
            <a:ext cx="6059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Encore des cours, toujours des cours!!</a:t>
            </a:r>
            <a:b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Still classes, always courses !!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260872" y="85388"/>
            <a:ext cx="4006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Pamela &amp; 2 de ses enfants!</a:t>
            </a:r>
            <a:br>
              <a:rPr lang="fr-CA" sz="28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en-US" sz="2800" b="1" dirty="0">
                <a:solidFill>
                  <a:srgbClr val="00B0F0"/>
                </a:solidFill>
                <a:latin typeface="AR CENA" panose="02000000000000000000" pitchFamily="2" charset="0"/>
              </a:rPr>
              <a:t>Pamela &amp; 2 of her children!</a:t>
            </a:r>
            <a:endParaRPr lang="fr-CA" sz="2800" b="1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8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7" y="545987"/>
            <a:ext cx="3915976" cy="58879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421">
            <a:off x="6373640" y="898570"/>
            <a:ext cx="3760131" cy="5246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190960" y="185286"/>
            <a:ext cx="3725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Du plaisir!</a:t>
            </a:r>
            <a:b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fr-CA" sz="3200" b="1" dirty="0" err="1">
                <a:solidFill>
                  <a:srgbClr val="00B0F0"/>
                </a:solidFill>
                <a:latin typeface="AR CENA" panose="02000000000000000000" pitchFamily="2" charset="0"/>
              </a:rPr>
              <a:t>Some</a:t>
            </a: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 fun!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79304" y="4587616"/>
            <a:ext cx="3946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Des belles rencontres!</a:t>
            </a:r>
            <a:b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</a:br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Beautiful encounters!</a:t>
            </a:r>
          </a:p>
        </p:txBody>
      </p:sp>
    </p:spTree>
    <p:extLst>
      <p:ext uri="{BB962C8B-B14F-4D97-AF65-F5344CB8AC3E}">
        <p14:creationId xmlns:p14="http://schemas.microsoft.com/office/powerpoint/2010/main" val="28295834"/>
      </p:ext>
    </p:extLst>
  </p:cSld>
  <p:clrMapOvr>
    <a:masterClrMapping/>
  </p:clrMapOvr>
  <p:transition spd="slow" advTm="5000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id:6218A3F7-9AB4-4EA1-AF2F-7F4DC75EE0BF"/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2419">
            <a:off x="1243881" y="1360654"/>
            <a:ext cx="5076355" cy="40120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cid:301D7D51-C85E-4780-91EC-10602050FD0A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86" y="230251"/>
            <a:ext cx="3724536" cy="621907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3" name="ZoneTexte 2"/>
          <p:cNvSpPr txBox="1"/>
          <p:nvPr/>
        </p:nvSpPr>
        <p:spPr>
          <a:xfrm>
            <a:off x="1408922" y="326571"/>
            <a:ext cx="419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Fanny &amp; sa fille!</a:t>
            </a:r>
          </a:p>
        </p:txBody>
      </p:sp>
    </p:spTree>
    <p:extLst>
      <p:ext uri="{BB962C8B-B14F-4D97-AF65-F5344CB8AC3E}">
        <p14:creationId xmlns:p14="http://schemas.microsoft.com/office/powerpoint/2010/main" val="29645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elodie.tremblay\Downloads\44951221_311371592787940_2223083194192756736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04" y="1270577"/>
            <a:ext cx="7427941" cy="5313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2309507" y="136429"/>
            <a:ext cx="7562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rgbClr val="00B0F0"/>
                </a:solidFill>
                <a:latin typeface="AR CENA" panose="02000000000000000000" pitchFamily="2" charset="0"/>
              </a:rPr>
              <a:t>Merci! / Thank you!</a:t>
            </a:r>
          </a:p>
        </p:txBody>
      </p:sp>
    </p:spTree>
    <p:extLst>
      <p:ext uri="{BB962C8B-B14F-4D97-AF65-F5344CB8AC3E}">
        <p14:creationId xmlns:p14="http://schemas.microsoft.com/office/powerpoint/2010/main" val="34706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23" y="1210605"/>
            <a:ext cx="4064035" cy="491010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68" y="419694"/>
            <a:ext cx="4130474" cy="47536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5725298" y="1210605"/>
            <a:ext cx="1793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La famille!</a:t>
            </a:r>
          </a:p>
          <a:p>
            <a:endParaRPr lang="fr-CA" sz="3200" dirty="0">
              <a:solidFill>
                <a:srgbClr val="00B0F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1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1" y="432262"/>
            <a:ext cx="6561512" cy="49211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031">
            <a:off x="1710260" y="504971"/>
            <a:ext cx="2901483" cy="577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5617029" y="5598367"/>
            <a:ext cx="588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rgbClr val="00B0F0"/>
                </a:solidFill>
                <a:latin typeface="AR CENA" panose="02000000000000000000" pitchFamily="2" charset="0"/>
              </a:rPr>
              <a:t>Pamela &amp; sa famille!</a:t>
            </a:r>
          </a:p>
        </p:txBody>
      </p:sp>
    </p:spTree>
    <p:extLst>
      <p:ext uri="{BB962C8B-B14F-4D97-AF65-F5344CB8AC3E}">
        <p14:creationId xmlns:p14="http://schemas.microsoft.com/office/powerpoint/2010/main" val="32862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116">
            <a:off x="628192" y="1230315"/>
            <a:ext cx="3458019" cy="4620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28" y="737061"/>
            <a:ext cx="7248699" cy="543652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3" name="ZoneTexte 2"/>
          <p:cNvSpPr txBox="1"/>
          <p:nvPr/>
        </p:nvSpPr>
        <p:spPr>
          <a:xfrm>
            <a:off x="858416" y="322589"/>
            <a:ext cx="437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00B0F0"/>
                </a:solidFill>
                <a:latin typeface="AR CENA" panose="02000000000000000000" pitchFamily="2" charset="0"/>
              </a:rPr>
              <a:t>Pamela &amp; sa famille!</a:t>
            </a:r>
          </a:p>
        </p:txBody>
      </p:sp>
    </p:spTree>
    <p:extLst>
      <p:ext uri="{BB962C8B-B14F-4D97-AF65-F5344CB8AC3E}">
        <p14:creationId xmlns:p14="http://schemas.microsoft.com/office/powerpoint/2010/main" val="2420516635"/>
      </p:ext>
    </p:extLst>
  </p:cSld>
  <p:clrMapOvr>
    <a:masterClrMapping/>
  </p:clrMapOvr>
  <p:transition spd="slow" advTm="5000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TM04033921[[fn=Damas]]</Template>
  <TotalTime>1907</TotalTime>
  <Words>561</Words>
  <Application>Microsoft Office PowerPoint</Application>
  <PresentationFormat>Widescreen</PresentationFormat>
  <Paragraphs>88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 CENA</vt:lpstr>
      <vt:lpstr>Arial</vt:lpstr>
      <vt:lpstr>Bookman Old Style</vt:lpstr>
      <vt:lpstr>Rockwell</vt:lpstr>
      <vt:lpstr>Damask</vt:lpstr>
      <vt:lpstr>Quelle année !!!  What a year !!!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Melodie Tremblay</dc:creator>
  <cp:lastModifiedBy>elite_laptop</cp:lastModifiedBy>
  <cp:revision>68</cp:revision>
  <dcterms:created xsi:type="dcterms:W3CDTF">2019-11-20T13:42:19Z</dcterms:created>
  <dcterms:modified xsi:type="dcterms:W3CDTF">2019-11-28T16:25:39Z</dcterms:modified>
</cp:coreProperties>
</file>