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3.jpg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90" r:id="rId2"/>
    <p:sldId id="269" r:id="rId3"/>
    <p:sldId id="287" r:id="rId4"/>
    <p:sldId id="291" r:id="rId5"/>
    <p:sldId id="292" r:id="rId6"/>
    <p:sldId id="293" r:id="rId7"/>
    <p:sldId id="297" r:id="rId8"/>
    <p:sldId id="295" r:id="rId9"/>
    <p:sldId id="296" r:id="rId10"/>
  </p:sldIdLst>
  <p:sldSz cx="9144000" cy="5143500" type="screen16x9"/>
  <p:notesSz cx="7023100" cy="9309100"/>
  <p:custDataLst>
    <p:tags r:id="rId13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Gill Sans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66A1"/>
    <a:srgbClr val="004165"/>
    <a:srgbClr val="427730"/>
    <a:srgbClr val="D52B1E"/>
    <a:srgbClr val="CC0000"/>
    <a:srgbClr val="C5AE4C"/>
    <a:srgbClr val="FF0000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9621" autoAdjust="0"/>
  </p:normalViewPr>
  <p:slideViewPr>
    <p:cSldViewPr snapToGrid="0">
      <p:cViewPr varScale="1">
        <p:scale>
          <a:sx n="78" d="100"/>
          <a:sy n="78" d="100"/>
        </p:scale>
        <p:origin x="90" y="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1980" y="8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29660-41A1-48C4-AE6F-68EA9B072D3A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3680166A-FC19-4BF3-9260-AFBE78CE23B4}">
      <dgm:prSet phldrT="[Text]" custT="1"/>
      <dgm:spPr/>
      <dgm:t>
        <a:bodyPr/>
        <a:lstStyle/>
        <a:p>
          <a:r>
            <a:rPr lang="en-US" sz="1600" dirty="0" smtClean="0"/>
            <a:t>Consultations </a:t>
          </a:r>
          <a:r>
            <a:rPr lang="en-US" sz="1600" dirty="0" err="1" smtClean="0"/>
            <a:t>informelles</a:t>
          </a:r>
          <a:endParaRPr lang="en-US" sz="1600" dirty="0" smtClean="0"/>
        </a:p>
      </dgm:t>
    </dgm:pt>
    <dgm:pt modelId="{47D7726A-AD13-447A-B026-44ADA090FE71}" type="parTrans" cxnId="{F2261168-7BBA-4602-ABB4-95EA1A889DBA}">
      <dgm:prSet/>
      <dgm:spPr/>
      <dgm:t>
        <a:bodyPr/>
        <a:lstStyle/>
        <a:p>
          <a:endParaRPr lang="en-CA"/>
        </a:p>
      </dgm:t>
    </dgm:pt>
    <dgm:pt modelId="{2130E492-BBEC-4085-8E2F-048884EC09ED}" type="sibTrans" cxnId="{F2261168-7BBA-4602-ABB4-95EA1A889DBA}">
      <dgm:prSet/>
      <dgm:spPr/>
      <dgm:t>
        <a:bodyPr/>
        <a:lstStyle/>
        <a:p>
          <a:endParaRPr lang="en-CA"/>
        </a:p>
      </dgm:t>
    </dgm:pt>
    <dgm:pt modelId="{14CDDD55-F7AD-4B5E-9F54-52EF4D423596}">
      <dgm:prSet phldrT="[Text]" custT="1"/>
      <dgm:spPr/>
      <dgm:t>
        <a:bodyPr/>
        <a:lstStyle/>
        <a:p>
          <a:r>
            <a:rPr lang="en-CA" sz="1600" dirty="0" smtClean="0"/>
            <a:t>Champions</a:t>
          </a:r>
          <a:endParaRPr lang="en-CA" sz="1600" dirty="0"/>
        </a:p>
      </dgm:t>
    </dgm:pt>
    <dgm:pt modelId="{92170AA9-41EE-406C-B062-E777823E3D5F}" type="parTrans" cxnId="{B9C38909-58E1-4142-8E51-DAD0E4729E24}">
      <dgm:prSet/>
      <dgm:spPr/>
      <dgm:t>
        <a:bodyPr/>
        <a:lstStyle/>
        <a:p>
          <a:endParaRPr lang="en-CA"/>
        </a:p>
      </dgm:t>
    </dgm:pt>
    <dgm:pt modelId="{DDA77362-8950-4E32-A181-7C59D9D8886C}" type="sibTrans" cxnId="{B9C38909-58E1-4142-8E51-DAD0E4729E24}">
      <dgm:prSet/>
      <dgm:spPr/>
      <dgm:t>
        <a:bodyPr/>
        <a:lstStyle/>
        <a:p>
          <a:endParaRPr lang="en-CA"/>
        </a:p>
      </dgm:t>
    </dgm:pt>
    <dgm:pt modelId="{540C4347-4BE7-44D8-ADDF-0E4725F0F631}">
      <dgm:prSet phldrT="[Text]" custT="1"/>
      <dgm:spPr/>
      <dgm:t>
        <a:bodyPr/>
        <a:lstStyle/>
        <a:p>
          <a:r>
            <a:rPr lang="en-US" sz="1600" dirty="0" err="1" smtClean="0"/>
            <a:t>Utilisation</a:t>
          </a:r>
          <a:r>
            <a:rPr lang="en-US" sz="1600" dirty="0" smtClean="0"/>
            <a:t> des </a:t>
          </a:r>
          <a:r>
            <a:rPr lang="en-US" sz="1600" dirty="0" err="1" smtClean="0"/>
            <a:t>médias</a:t>
          </a:r>
          <a:r>
            <a:rPr lang="en-US" sz="1600" dirty="0" smtClean="0"/>
            <a:t> </a:t>
          </a:r>
          <a:r>
            <a:rPr lang="en-US" sz="1600" dirty="0" err="1" smtClean="0"/>
            <a:t>sociaux</a:t>
          </a:r>
          <a:endParaRPr lang="en-US" sz="1600" dirty="0" smtClean="0"/>
        </a:p>
      </dgm:t>
    </dgm:pt>
    <dgm:pt modelId="{DFCC7B57-F713-4183-B86F-9D899EAF3E5F}" type="parTrans" cxnId="{64256A7A-897F-4920-A051-4BAA46FE73EF}">
      <dgm:prSet/>
      <dgm:spPr/>
      <dgm:t>
        <a:bodyPr/>
        <a:lstStyle/>
        <a:p>
          <a:endParaRPr lang="en-CA"/>
        </a:p>
      </dgm:t>
    </dgm:pt>
    <dgm:pt modelId="{2006915C-0EAB-447B-8A4D-973EA199459E}" type="sibTrans" cxnId="{64256A7A-897F-4920-A051-4BAA46FE73EF}">
      <dgm:prSet/>
      <dgm:spPr/>
      <dgm:t>
        <a:bodyPr/>
        <a:lstStyle/>
        <a:p>
          <a:endParaRPr lang="en-CA"/>
        </a:p>
      </dgm:t>
    </dgm:pt>
    <dgm:pt modelId="{287AA027-334C-44E5-99D5-6D407C678306}">
      <dgm:prSet phldrT="[Text]" custT="1"/>
      <dgm:spPr/>
      <dgm:t>
        <a:bodyPr/>
        <a:lstStyle/>
        <a:p>
          <a:r>
            <a:rPr lang="en-US" sz="1600" dirty="0" smtClean="0"/>
            <a:t>Séances de discussion</a:t>
          </a:r>
        </a:p>
      </dgm:t>
    </dgm:pt>
    <dgm:pt modelId="{9097CC96-00D9-443E-B27E-3A59E74888EE}" type="parTrans" cxnId="{4EDC7F0D-AA14-40B7-9908-CE053A48E534}">
      <dgm:prSet/>
      <dgm:spPr/>
      <dgm:t>
        <a:bodyPr/>
        <a:lstStyle/>
        <a:p>
          <a:endParaRPr lang="en-CA"/>
        </a:p>
      </dgm:t>
    </dgm:pt>
    <dgm:pt modelId="{0D231347-3932-443A-980A-6B74CE751D90}" type="sibTrans" cxnId="{4EDC7F0D-AA14-40B7-9908-CE053A48E534}">
      <dgm:prSet/>
      <dgm:spPr/>
      <dgm:t>
        <a:bodyPr/>
        <a:lstStyle/>
        <a:p>
          <a:endParaRPr lang="en-CA"/>
        </a:p>
      </dgm:t>
    </dgm:pt>
    <dgm:pt modelId="{F91E43DC-F115-4BC1-8CB6-D1BA38D163E7}">
      <dgm:prSet phldrT="[Text]" custT="1"/>
      <dgm:spPr/>
      <dgm:t>
        <a:bodyPr/>
        <a:lstStyle/>
        <a:p>
          <a:r>
            <a:rPr lang="en-US" sz="1600" dirty="0" smtClean="0"/>
            <a:t>Bulletins </a:t>
          </a:r>
          <a:r>
            <a:rPr lang="en-US" sz="1600" dirty="0" err="1" smtClean="0"/>
            <a:t>d’information</a:t>
          </a:r>
          <a:endParaRPr lang="en-US" sz="1600" dirty="0" smtClean="0"/>
        </a:p>
      </dgm:t>
    </dgm:pt>
    <dgm:pt modelId="{493F12C0-C468-4C94-B442-242C389F5499}" type="parTrans" cxnId="{E655851F-8E5D-4E98-9944-A304F9003457}">
      <dgm:prSet/>
      <dgm:spPr/>
      <dgm:t>
        <a:bodyPr/>
        <a:lstStyle/>
        <a:p>
          <a:endParaRPr lang="en-CA"/>
        </a:p>
      </dgm:t>
    </dgm:pt>
    <dgm:pt modelId="{A1AC19E3-FBAD-4997-B110-5A5DAD76FE3E}" type="sibTrans" cxnId="{E655851F-8E5D-4E98-9944-A304F9003457}">
      <dgm:prSet/>
      <dgm:spPr/>
      <dgm:t>
        <a:bodyPr/>
        <a:lstStyle/>
        <a:p>
          <a:endParaRPr lang="en-CA"/>
        </a:p>
      </dgm:t>
    </dgm:pt>
    <dgm:pt modelId="{118286BE-7912-4B15-8FB4-5FEF170F697C}" type="pres">
      <dgm:prSet presAssocID="{F9229660-41A1-48C4-AE6F-68EA9B072D3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46056961-705B-4C66-9E31-C3C6CD6F4C8E}" type="pres">
      <dgm:prSet presAssocID="{3680166A-FC19-4BF3-9260-AFBE78CE23B4}" presName="node" presStyleLbl="node1" presStyleIdx="0" presStyleCnt="5" custScaleX="141841" custScaleY="138434" custRadScaleRad="100012" custRadScaleInc="37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D1FB9E-206B-4AA2-98F9-D2C3FB24CA51}" type="pres">
      <dgm:prSet presAssocID="{3680166A-FC19-4BF3-9260-AFBE78CE23B4}" presName="spNode" presStyleCnt="0"/>
      <dgm:spPr/>
    </dgm:pt>
    <dgm:pt modelId="{A7B9A9DD-3E4B-416B-9065-2558D6EC6DDD}" type="pres">
      <dgm:prSet presAssocID="{2130E492-BBEC-4085-8E2F-048884EC09ED}" presName="sibTrans" presStyleLbl="sibTrans1D1" presStyleIdx="0" presStyleCnt="5"/>
      <dgm:spPr/>
      <dgm:t>
        <a:bodyPr/>
        <a:lstStyle/>
        <a:p>
          <a:endParaRPr lang="en-CA"/>
        </a:p>
      </dgm:t>
    </dgm:pt>
    <dgm:pt modelId="{2F5870C6-2AF6-45FF-9104-1C276D5B31BC}" type="pres">
      <dgm:prSet presAssocID="{14CDDD55-F7AD-4B5E-9F54-52EF4D423596}" presName="node" presStyleLbl="node1" presStyleIdx="1" presStyleCnt="5" custScaleX="139622" custScaleY="10999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F4F7B7-5786-499D-B8B4-86165FDB5B43}" type="pres">
      <dgm:prSet presAssocID="{14CDDD55-F7AD-4B5E-9F54-52EF4D423596}" presName="spNode" presStyleCnt="0"/>
      <dgm:spPr/>
    </dgm:pt>
    <dgm:pt modelId="{341C2611-6D73-4E3E-B5D9-9F3A787D5E26}" type="pres">
      <dgm:prSet presAssocID="{DDA77362-8950-4E32-A181-7C59D9D8886C}" presName="sibTrans" presStyleLbl="sibTrans1D1" presStyleIdx="1" presStyleCnt="5"/>
      <dgm:spPr/>
      <dgm:t>
        <a:bodyPr/>
        <a:lstStyle/>
        <a:p>
          <a:endParaRPr lang="en-CA"/>
        </a:p>
      </dgm:t>
    </dgm:pt>
    <dgm:pt modelId="{270205DD-0159-449B-9B58-4627D67486C5}" type="pres">
      <dgm:prSet presAssocID="{540C4347-4BE7-44D8-ADDF-0E4725F0F631}" presName="node" presStyleLbl="node1" presStyleIdx="2" presStyleCnt="5" custScaleX="141031" custScaleY="14012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811B44-0A16-4B66-A2DB-41746EA232E2}" type="pres">
      <dgm:prSet presAssocID="{540C4347-4BE7-44D8-ADDF-0E4725F0F631}" presName="spNode" presStyleCnt="0"/>
      <dgm:spPr/>
    </dgm:pt>
    <dgm:pt modelId="{D72CC99E-BDC7-4665-B17A-5A62E0217DF0}" type="pres">
      <dgm:prSet presAssocID="{2006915C-0EAB-447B-8A4D-973EA199459E}" presName="sibTrans" presStyleLbl="sibTrans1D1" presStyleIdx="2" presStyleCnt="5"/>
      <dgm:spPr/>
      <dgm:t>
        <a:bodyPr/>
        <a:lstStyle/>
        <a:p>
          <a:endParaRPr lang="en-CA"/>
        </a:p>
      </dgm:t>
    </dgm:pt>
    <dgm:pt modelId="{D43BAC46-8A13-45B4-8380-795027BADC96}" type="pres">
      <dgm:prSet presAssocID="{287AA027-334C-44E5-99D5-6D407C678306}" presName="node" presStyleLbl="node1" presStyleIdx="3" presStyleCnt="5" custScaleX="142858" custScaleY="14173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8DFB2C1-F374-4DD9-89A8-B6646311C973}" type="pres">
      <dgm:prSet presAssocID="{287AA027-334C-44E5-99D5-6D407C678306}" presName="spNode" presStyleCnt="0"/>
      <dgm:spPr/>
    </dgm:pt>
    <dgm:pt modelId="{E24B0567-1792-4ECB-B493-F5856D5ECF90}" type="pres">
      <dgm:prSet presAssocID="{0D231347-3932-443A-980A-6B74CE751D90}" presName="sibTrans" presStyleLbl="sibTrans1D1" presStyleIdx="3" presStyleCnt="5"/>
      <dgm:spPr/>
      <dgm:t>
        <a:bodyPr/>
        <a:lstStyle/>
        <a:p>
          <a:endParaRPr lang="en-CA"/>
        </a:p>
      </dgm:t>
    </dgm:pt>
    <dgm:pt modelId="{30CE3F00-485B-4F4C-A2DC-4CBB98421454}" type="pres">
      <dgm:prSet presAssocID="{F91E43DC-F115-4BC1-8CB6-D1BA38D163E7}" presName="node" presStyleLbl="node1" presStyleIdx="4" presStyleCnt="5" custScaleX="141956" custScaleY="11751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542004-F234-4F19-9D75-34427B051C58}" type="pres">
      <dgm:prSet presAssocID="{F91E43DC-F115-4BC1-8CB6-D1BA38D163E7}" presName="spNode" presStyleCnt="0"/>
      <dgm:spPr/>
    </dgm:pt>
    <dgm:pt modelId="{1B75AD33-6CD4-481D-93E2-3373F3974DF6}" type="pres">
      <dgm:prSet presAssocID="{A1AC19E3-FBAD-4997-B110-5A5DAD76FE3E}" presName="sibTrans" presStyleLbl="sibTrans1D1" presStyleIdx="4" presStyleCnt="5"/>
      <dgm:spPr/>
      <dgm:t>
        <a:bodyPr/>
        <a:lstStyle/>
        <a:p>
          <a:endParaRPr lang="en-CA"/>
        </a:p>
      </dgm:t>
    </dgm:pt>
  </dgm:ptLst>
  <dgm:cxnLst>
    <dgm:cxn modelId="{E052346C-2FA6-4FC1-AC10-CE0683749217}" type="presOf" srcId="{DDA77362-8950-4E32-A181-7C59D9D8886C}" destId="{341C2611-6D73-4E3E-B5D9-9F3A787D5E26}" srcOrd="0" destOrd="0" presId="urn:microsoft.com/office/officeart/2005/8/layout/cycle6"/>
    <dgm:cxn modelId="{F2261168-7BBA-4602-ABB4-95EA1A889DBA}" srcId="{F9229660-41A1-48C4-AE6F-68EA9B072D3A}" destId="{3680166A-FC19-4BF3-9260-AFBE78CE23B4}" srcOrd="0" destOrd="0" parTransId="{47D7726A-AD13-447A-B026-44ADA090FE71}" sibTransId="{2130E492-BBEC-4085-8E2F-048884EC09ED}"/>
    <dgm:cxn modelId="{611109AD-59A4-432E-8F33-6115BB28EDDD}" type="presOf" srcId="{F9229660-41A1-48C4-AE6F-68EA9B072D3A}" destId="{118286BE-7912-4B15-8FB4-5FEF170F697C}" srcOrd="0" destOrd="0" presId="urn:microsoft.com/office/officeart/2005/8/layout/cycle6"/>
    <dgm:cxn modelId="{AA45D308-8769-41E5-ACF7-7AB38B6754E7}" type="presOf" srcId="{2130E492-BBEC-4085-8E2F-048884EC09ED}" destId="{A7B9A9DD-3E4B-416B-9065-2558D6EC6DDD}" srcOrd="0" destOrd="0" presId="urn:microsoft.com/office/officeart/2005/8/layout/cycle6"/>
    <dgm:cxn modelId="{F3A0FF96-11E1-455D-A7C5-AB2BDDA30ED0}" type="presOf" srcId="{F91E43DC-F115-4BC1-8CB6-D1BA38D163E7}" destId="{30CE3F00-485B-4F4C-A2DC-4CBB98421454}" srcOrd="0" destOrd="0" presId="urn:microsoft.com/office/officeart/2005/8/layout/cycle6"/>
    <dgm:cxn modelId="{4EDC7F0D-AA14-40B7-9908-CE053A48E534}" srcId="{F9229660-41A1-48C4-AE6F-68EA9B072D3A}" destId="{287AA027-334C-44E5-99D5-6D407C678306}" srcOrd="3" destOrd="0" parTransId="{9097CC96-00D9-443E-B27E-3A59E74888EE}" sibTransId="{0D231347-3932-443A-980A-6B74CE751D90}"/>
    <dgm:cxn modelId="{F551A9B7-56C2-46CD-910C-52FF8ECDDBD4}" type="presOf" srcId="{287AA027-334C-44E5-99D5-6D407C678306}" destId="{D43BAC46-8A13-45B4-8380-795027BADC96}" srcOrd="0" destOrd="0" presId="urn:microsoft.com/office/officeart/2005/8/layout/cycle6"/>
    <dgm:cxn modelId="{BA8518CF-BA2B-4727-AC9E-30681712B1BA}" type="presOf" srcId="{A1AC19E3-FBAD-4997-B110-5A5DAD76FE3E}" destId="{1B75AD33-6CD4-481D-93E2-3373F3974DF6}" srcOrd="0" destOrd="0" presId="urn:microsoft.com/office/officeart/2005/8/layout/cycle6"/>
    <dgm:cxn modelId="{CE200DEA-4267-472B-AE6A-AF540A7C06B6}" type="presOf" srcId="{540C4347-4BE7-44D8-ADDF-0E4725F0F631}" destId="{270205DD-0159-449B-9B58-4627D67486C5}" srcOrd="0" destOrd="0" presId="urn:microsoft.com/office/officeart/2005/8/layout/cycle6"/>
    <dgm:cxn modelId="{4901152C-4FA7-4616-BC85-23EDE942CFCA}" type="presOf" srcId="{0D231347-3932-443A-980A-6B74CE751D90}" destId="{E24B0567-1792-4ECB-B493-F5856D5ECF90}" srcOrd="0" destOrd="0" presId="urn:microsoft.com/office/officeart/2005/8/layout/cycle6"/>
    <dgm:cxn modelId="{B9C38909-58E1-4142-8E51-DAD0E4729E24}" srcId="{F9229660-41A1-48C4-AE6F-68EA9B072D3A}" destId="{14CDDD55-F7AD-4B5E-9F54-52EF4D423596}" srcOrd="1" destOrd="0" parTransId="{92170AA9-41EE-406C-B062-E777823E3D5F}" sibTransId="{DDA77362-8950-4E32-A181-7C59D9D8886C}"/>
    <dgm:cxn modelId="{8EC7454B-2FCD-4329-BADE-7248C9B93D83}" type="presOf" srcId="{14CDDD55-F7AD-4B5E-9F54-52EF4D423596}" destId="{2F5870C6-2AF6-45FF-9104-1C276D5B31BC}" srcOrd="0" destOrd="0" presId="urn:microsoft.com/office/officeart/2005/8/layout/cycle6"/>
    <dgm:cxn modelId="{E655851F-8E5D-4E98-9944-A304F9003457}" srcId="{F9229660-41A1-48C4-AE6F-68EA9B072D3A}" destId="{F91E43DC-F115-4BC1-8CB6-D1BA38D163E7}" srcOrd="4" destOrd="0" parTransId="{493F12C0-C468-4C94-B442-242C389F5499}" sibTransId="{A1AC19E3-FBAD-4997-B110-5A5DAD76FE3E}"/>
    <dgm:cxn modelId="{49D9835D-BC58-42B6-8D34-0697F1D847F5}" type="presOf" srcId="{3680166A-FC19-4BF3-9260-AFBE78CE23B4}" destId="{46056961-705B-4C66-9E31-C3C6CD6F4C8E}" srcOrd="0" destOrd="0" presId="urn:microsoft.com/office/officeart/2005/8/layout/cycle6"/>
    <dgm:cxn modelId="{64256A7A-897F-4920-A051-4BAA46FE73EF}" srcId="{F9229660-41A1-48C4-AE6F-68EA9B072D3A}" destId="{540C4347-4BE7-44D8-ADDF-0E4725F0F631}" srcOrd="2" destOrd="0" parTransId="{DFCC7B57-F713-4183-B86F-9D899EAF3E5F}" sibTransId="{2006915C-0EAB-447B-8A4D-973EA199459E}"/>
    <dgm:cxn modelId="{04BB830E-D14E-4BC3-94A5-426A9CB2CC64}" type="presOf" srcId="{2006915C-0EAB-447B-8A4D-973EA199459E}" destId="{D72CC99E-BDC7-4665-B17A-5A62E0217DF0}" srcOrd="0" destOrd="0" presId="urn:microsoft.com/office/officeart/2005/8/layout/cycle6"/>
    <dgm:cxn modelId="{D9DD8F4F-5A2B-41CB-B87F-02C6D3C2BEDF}" type="presParOf" srcId="{118286BE-7912-4B15-8FB4-5FEF170F697C}" destId="{46056961-705B-4C66-9E31-C3C6CD6F4C8E}" srcOrd="0" destOrd="0" presId="urn:microsoft.com/office/officeart/2005/8/layout/cycle6"/>
    <dgm:cxn modelId="{2CFCC9A5-9889-42AE-A2DB-B5B8997C6A58}" type="presParOf" srcId="{118286BE-7912-4B15-8FB4-5FEF170F697C}" destId="{B5D1FB9E-206B-4AA2-98F9-D2C3FB24CA51}" srcOrd="1" destOrd="0" presId="urn:microsoft.com/office/officeart/2005/8/layout/cycle6"/>
    <dgm:cxn modelId="{8C31B373-E4FF-4352-86A1-FC8C34EF51F5}" type="presParOf" srcId="{118286BE-7912-4B15-8FB4-5FEF170F697C}" destId="{A7B9A9DD-3E4B-416B-9065-2558D6EC6DDD}" srcOrd="2" destOrd="0" presId="urn:microsoft.com/office/officeart/2005/8/layout/cycle6"/>
    <dgm:cxn modelId="{E0D20220-0F14-4D31-A53F-0055304DA988}" type="presParOf" srcId="{118286BE-7912-4B15-8FB4-5FEF170F697C}" destId="{2F5870C6-2AF6-45FF-9104-1C276D5B31BC}" srcOrd="3" destOrd="0" presId="urn:microsoft.com/office/officeart/2005/8/layout/cycle6"/>
    <dgm:cxn modelId="{0ECED832-109F-409C-AC37-92A42871CB76}" type="presParOf" srcId="{118286BE-7912-4B15-8FB4-5FEF170F697C}" destId="{C4F4F7B7-5786-499D-B8B4-86165FDB5B43}" srcOrd="4" destOrd="0" presId="urn:microsoft.com/office/officeart/2005/8/layout/cycle6"/>
    <dgm:cxn modelId="{00FED301-6894-4B80-AB07-7FB1B0087D6F}" type="presParOf" srcId="{118286BE-7912-4B15-8FB4-5FEF170F697C}" destId="{341C2611-6D73-4E3E-B5D9-9F3A787D5E26}" srcOrd="5" destOrd="0" presId="urn:microsoft.com/office/officeart/2005/8/layout/cycle6"/>
    <dgm:cxn modelId="{4F49F833-10EE-4E9D-86A2-E3261F2B9644}" type="presParOf" srcId="{118286BE-7912-4B15-8FB4-5FEF170F697C}" destId="{270205DD-0159-449B-9B58-4627D67486C5}" srcOrd="6" destOrd="0" presId="urn:microsoft.com/office/officeart/2005/8/layout/cycle6"/>
    <dgm:cxn modelId="{AC903E45-A3DE-4C1B-9F81-674CB5A942F6}" type="presParOf" srcId="{118286BE-7912-4B15-8FB4-5FEF170F697C}" destId="{ED811B44-0A16-4B66-A2DB-41746EA232E2}" srcOrd="7" destOrd="0" presId="urn:microsoft.com/office/officeart/2005/8/layout/cycle6"/>
    <dgm:cxn modelId="{1D855152-84DE-4781-9E52-3B67CFEFF01F}" type="presParOf" srcId="{118286BE-7912-4B15-8FB4-5FEF170F697C}" destId="{D72CC99E-BDC7-4665-B17A-5A62E0217DF0}" srcOrd="8" destOrd="0" presId="urn:microsoft.com/office/officeart/2005/8/layout/cycle6"/>
    <dgm:cxn modelId="{A404AC6D-CDD6-4526-9175-B8AF0E102CD3}" type="presParOf" srcId="{118286BE-7912-4B15-8FB4-5FEF170F697C}" destId="{D43BAC46-8A13-45B4-8380-795027BADC96}" srcOrd="9" destOrd="0" presId="urn:microsoft.com/office/officeart/2005/8/layout/cycle6"/>
    <dgm:cxn modelId="{6549D910-5FB2-42C8-8330-DEEE7E144B0C}" type="presParOf" srcId="{118286BE-7912-4B15-8FB4-5FEF170F697C}" destId="{98DFB2C1-F374-4DD9-89A8-B6646311C973}" srcOrd="10" destOrd="0" presId="urn:microsoft.com/office/officeart/2005/8/layout/cycle6"/>
    <dgm:cxn modelId="{9B93DB9A-CE62-4F86-945E-89B9FE2F7D24}" type="presParOf" srcId="{118286BE-7912-4B15-8FB4-5FEF170F697C}" destId="{E24B0567-1792-4ECB-B493-F5856D5ECF90}" srcOrd="11" destOrd="0" presId="urn:microsoft.com/office/officeart/2005/8/layout/cycle6"/>
    <dgm:cxn modelId="{DC4F761A-1930-4E0D-9983-A20613F46654}" type="presParOf" srcId="{118286BE-7912-4B15-8FB4-5FEF170F697C}" destId="{30CE3F00-485B-4F4C-A2DC-4CBB98421454}" srcOrd="12" destOrd="0" presId="urn:microsoft.com/office/officeart/2005/8/layout/cycle6"/>
    <dgm:cxn modelId="{530B6CA8-65F7-4B64-B613-94F013272F07}" type="presParOf" srcId="{118286BE-7912-4B15-8FB4-5FEF170F697C}" destId="{A5542004-F234-4F19-9D75-34427B051C58}" srcOrd="13" destOrd="0" presId="urn:microsoft.com/office/officeart/2005/8/layout/cycle6"/>
    <dgm:cxn modelId="{D64C7BED-56C3-489E-AD54-3E66E5E0DDA6}" type="presParOf" srcId="{118286BE-7912-4B15-8FB4-5FEF170F697C}" destId="{1B75AD33-6CD4-481D-93E2-3373F3974DF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56961-705B-4C66-9E31-C3C6CD6F4C8E}">
      <dsp:nvSpPr>
        <dsp:cNvPr id="0" name=""/>
        <dsp:cNvSpPr/>
      </dsp:nvSpPr>
      <dsp:spPr>
        <a:xfrm>
          <a:off x="2461419" y="-108599"/>
          <a:ext cx="1434301" cy="9099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Consultations </a:t>
          </a:r>
          <a:r>
            <a:rPr lang="en-US" sz="1600" kern="1200" dirty="0" err="1" smtClean="0"/>
            <a:t>informelles</a:t>
          </a:r>
          <a:endParaRPr lang="en-US" sz="1600" kern="1200" dirty="0" smtClean="0"/>
        </a:p>
      </dsp:txBody>
      <dsp:txXfrm>
        <a:off x="2505837" y="-64181"/>
        <a:ext cx="1345465" cy="821066"/>
      </dsp:txXfrm>
    </dsp:sp>
    <dsp:sp modelId="{A7B9A9DD-3E4B-416B-9065-2558D6EC6DDD}">
      <dsp:nvSpPr>
        <dsp:cNvPr id="0" name=""/>
        <dsp:cNvSpPr/>
      </dsp:nvSpPr>
      <dsp:spPr>
        <a:xfrm>
          <a:off x="1844218" y="345975"/>
          <a:ext cx="2627074" cy="2627074"/>
        </a:xfrm>
        <a:custGeom>
          <a:avLst/>
          <a:gdLst/>
          <a:ahLst/>
          <a:cxnLst/>
          <a:rect l="0" t="0" r="0" b="0"/>
          <a:pathLst>
            <a:path>
              <a:moveTo>
                <a:pt x="2055288" y="229477"/>
              </a:moveTo>
              <a:arcTo wR="1313537" hR="1313537" stAng="18262878" swAng="11814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870C6-2AF6-45FF-9104-1C276D5B31BC}">
      <dsp:nvSpPr>
        <dsp:cNvPr id="0" name=""/>
        <dsp:cNvSpPr/>
      </dsp:nvSpPr>
      <dsp:spPr>
        <a:xfrm>
          <a:off x="3701340" y="892481"/>
          <a:ext cx="1411862" cy="722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kern="1200" dirty="0" smtClean="0"/>
            <a:t>Champions</a:t>
          </a:r>
          <a:endParaRPr lang="en-CA" sz="1600" kern="1200" dirty="0"/>
        </a:p>
      </dsp:txBody>
      <dsp:txXfrm>
        <a:off x="3736634" y="927775"/>
        <a:ext cx="1341274" cy="652409"/>
      </dsp:txXfrm>
    </dsp:sp>
    <dsp:sp modelId="{341C2611-6D73-4E3E-B5D9-9F3A787D5E26}">
      <dsp:nvSpPr>
        <dsp:cNvPr id="0" name=""/>
        <dsp:cNvSpPr/>
      </dsp:nvSpPr>
      <dsp:spPr>
        <a:xfrm>
          <a:off x="1844486" y="346348"/>
          <a:ext cx="2627074" cy="2627074"/>
        </a:xfrm>
        <a:custGeom>
          <a:avLst/>
          <a:gdLst/>
          <a:ahLst/>
          <a:cxnLst/>
          <a:rect l="0" t="0" r="0" b="0"/>
          <a:pathLst>
            <a:path>
              <a:moveTo>
                <a:pt x="2626530" y="1275754"/>
              </a:moveTo>
              <a:arcTo wR="1313537" hR="1313537" stAng="21501103" swAng="171866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205DD-0159-449B-9B58-4627D67486C5}">
      <dsp:nvSpPr>
        <dsp:cNvPr id="0" name=""/>
        <dsp:cNvSpPr/>
      </dsp:nvSpPr>
      <dsp:spPr>
        <a:xfrm>
          <a:off x="3217046" y="2262038"/>
          <a:ext cx="1426110" cy="921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Utilisation</a:t>
          </a:r>
          <a:r>
            <a:rPr lang="en-US" sz="1600" kern="1200" dirty="0" smtClean="0"/>
            <a:t> des </a:t>
          </a:r>
          <a:r>
            <a:rPr lang="en-US" sz="1600" kern="1200" dirty="0" err="1" smtClean="0"/>
            <a:t>médias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sociaux</a:t>
          </a:r>
          <a:endParaRPr lang="en-US" sz="1600" kern="1200" dirty="0" smtClean="0"/>
        </a:p>
      </dsp:txBody>
      <dsp:txXfrm>
        <a:off x="3262008" y="2307000"/>
        <a:ext cx="1336186" cy="831119"/>
      </dsp:txXfrm>
    </dsp:sp>
    <dsp:sp modelId="{D72CC99E-BDC7-4665-B17A-5A62E0217DF0}">
      <dsp:nvSpPr>
        <dsp:cNvPr id="0" name=""/>
        <dsp:cNvSpPr/>
      </dsp:nvSpPr>
      <dsp:spPr>
        <a:xfrm>
          <a:off x="1844486" y="346348"/>
          <a:ext cx="2627074" cy="2627074"/>
        </a:xfrm>
        <a:custGeom>
          <a:avLst/>
          <a:gdLst/>
          <a:ahLst/>
          <a:cxnLst/>
          <a:rect l="0" t="0" r="0" b="0"/>
          <a:pathLst>
            <a:path>
              <a:moveTo>
                <a:pt x="1371472" y="2625796"/>
              </a:moveTo>
              <a:arcTo wR="1313537" hR="1313537" stAng="5248324" swAng="27915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BAC46-8A13-45B4-8380-795027BADC96}">
      <dsp:nvSpPr>
        <dsp:cNvPr id="0" name=""/>
        <dsp:cNvSpPr/>
      </dsp:nvSpPr>
      <dsp:spPr>
        <a:xfrm>
          <a:off x="1663653" y="2256766"/>
          <a:ext cx="1444585" cy="9315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Séances de discussion</a:t>
          </a:r>
        </a:p>
      </dsp:txBody>
      <dsp:txXfrm>
        <a:off x="1709129" y="2302242"/>
        <a:ext cx="1353633" cy="840634"/>
      </dsp:txXfrm>
    </dsp:sp>
    <dsp:sp modelId="{E24B0567-1792-4ECB-B493-F5856D5ECF90}">
      <dsp:nvSpPr>
        <dsp:cNvPr id="0" name=""/>
        <dsp:cNvSpPr/>
      </dsp:nvSpPr>
      <dsp:spPr>
        <a:xfrm>
          <a:off x="1844486" y="346348"/>
          <a:ext cx="2627074" cy="2627074"/>
        </a:xfrm>
        <a:custGeom>
          <a:avLst/>
          <a:gdLst/>
          <a:ahLst/>
          <a:cxnLst/>
          <a:rect l="0" t="0" r="0" b="0"/>
          <a:pathLst>
            <a:path>
              <a:moveTo>
                <a:pt x="140583" y="1904772"/>
              </a:moveTo>
              <a:arcTo wR="1313537" hR="1313537" stAng="9194958" swAng="164001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E3F00-485B-4F4C-A2DC-4CBB98421454}">
      <dsp:nvSpPr>
        <dsp:cNvPr id="0" name=""/>
        <dsp:cNvSpPr/>
      </dsp:nvSpPr>
      <dsp:spPr>
        <a:xfrm>
          <a:off x="1191043" y="867767"/>
          <a:ext cx="1435464" cy="7724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Bulletins </a:t>
          </a:r>
          <a:r>
            <a:rPr lang="en-US" sz="1600" kern="1200" dirty="0" err="1" smtClean="0"/>
            <a:t>d’information</a:t>
          </a:r>
          <a:endParaRPr lang="en-US" sz="1600" kern="1200" dirty="0" smtClean="0"/>
        </a:p>
      </dsp:txBody>
      <dsp:txXfrm>
        <a:off x="1228750" y="905474"/>
        <a:ext cx="1360050" cy="697011"/>
      </dsp:txXfrm>
    </dsp:sp>
    <dsp:sp modelId="{1B75AD33-6CD4-481D-93E2-3373F3974DF6}">
      <dsp:nvSpPr>
        <dsp:cNvPr id="0" name=""/>
        <dsp:cNvSpPr/>
      </dsp:nvSpPr>
      <dsp:spPr>
        <a:xfrm>
          <a:off x="1844753" y="345995"/>
          <a:ext cx="2627074" cy="2627074"/>
        </a:xfrm>
        <a:custGeom>
          <a:avLst/>
          <a:gdLst/>
          <a:ahLst/>
          <a:cxnLst/>
          <a:rect l="0" t="0" r="0" b="0"/>
          <a:pathLst>
            <a:path>
              <a:moveTo>
                <a:pt x="268327" y="517977"/>
              </a:moveTo>
              <a:arcTo wR="1313537" hR="1313537" stAng="13036592" swAng="122846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/>
            </a:lvl1pPr>
          </a:lstStyle>
          <a:p>
            <a:endParaRPr lang="en-CA" dirty="0">
              <a:latin typeface="Calibri" panose="020F0502020204030204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/>
            </a:lvl1pPr>
          </a:lstStyle>
          <a:p>
            <a:fld id="{389B4954-A652-4E7E-9945-B64DE72EE683}" type="slidenum">
              <a:rPr lang="en-CA">
                <a:latin typeface="Calibri" panose="020F0502020204030204" pitchFamily="34" charset="0"/>
              </a:rPr>
              <a:pPr/>
              <a:t>‹#›</a:t>
            </a:fld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76" y="0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55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6" y="4422143"/>
            <a:ext cx="5152610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4282"/>
            <a:ext cx="304472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76" y="8844282"/>
            <a:ext cx="3044724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3" tIns="46651" rIns="93303" bIns="46651" numCol="1" anchor="b" anchorCtr="0" compatLnSpc="1">
            <a:prstTxWarp prst="textNoShape">
              <a:avLst/>
            </a:prstTxWarp>
          </a:bodyPr>
          <a:lstStyle>
            <a:lvl1pPr algn="r" defTabSz="931441" eaLnBrk="0" hangingPunct="0">
              <a:defRPr kumimoji="0" sz="1200">
                <a:latin typeface="Calibri" panose="020F0502020204030204" pitchFamily="34" charset="0"/>
              </a:defRPr>
            </a:lvl1pPr>
          </a:lstStyle>
          <a:p>
            <a:fld id="{FB88B0F5-CE8C-4614-9A8D-7575F954BBE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1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79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682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8B0F5-CE8C-4614-9A8D-7575F954BBE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533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4000" cy="484632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2135209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rgbClr val="00629B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 userDrawn="1"/>
        </p:nvSpPr>
        <p:spPr>
          <a:xfrm>
            <a:off x="0" y="2406731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3276"/>
            <a:ext cx="9144000" cy="103022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6460445" y="1565057"/>
            <a:ext cx="2240966" cy="2240966"/>
            <a:chOff x="6559301" y="1910502"/>
            <a:chExt cx="2240966" cy="2240966"/>
          </a:xfrm>
        </p:grpSpPr>
        <p:sp>
          <p:nvSpPr>
            <p:cNvPr id="17" name="Oval 16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Oval 3"/>
          <p:cNvSpPr/>
          <p:nvPr userDrawn="1"/>
        </p:nvSpPr>
        <p:spPr>
          <a:xfrm>
            <a:off x="6608631" y="1708474"/>
            <a:ext cx="1939389" cy="19393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46322" y="3765007"/>
            <a:ext cx="6536472" cy="51871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600"/>
              </a:spcBef>
              <a:buNone/>
              <a:defRPr sz="1800" b="1">
                <a:solidFill>
                  <a:srgbClr val="63666A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Cover Insert Subtitle of Presentation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6746" y="2793817"/>
            <a:ext cx="6539042" cy="1003806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63666A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7839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338"/>
            <a:ext cx="9143999" cy="41526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 userDrawn="1"/>
        </p:nvSpPr>
        <p:spPr>
          <a:xfrm>
            <a:off x="0" y="4393090"/>
            <a:ext cx="9143999" cy="750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Freeform 18"/>
          <p:cNvSpPr/>
          <p:nvPr userDrawn="1"/>
        </p:nvSpPr>
        <p:spPr>
          <a:xfrm>
            <a:off x="0" y="2781593"/>
            <a:ext cx="9144000" cy="3008291"/>
          </a:xfrm>
          <a:custGeom>
            <a:avLst/>
            <a:gdLst>
              <a:gd name="connsiteX0" fmla="*/ 3905816 w 9144000"/>
              <a:gd name="connsiteY0" fmla="*/ 0 h 3008291"/>
              <a:gd name="connsiteX1" fmla="*/ 8996985 w 9144000"/>
              <a:gd name="connsiteY1" fmla="*/ 790812 h 3008291"/>
              <a:gd name="connsiteX2" fmla="*/ 9144000 w 9144000"/>
              <a:gd name="connsiteY2" fmla="*/ 851471 h 3008291"/>
              <a:gd name="connsiteX3" fmla="*/ 9144000 w 9144000"/>
              <a:gd name="connsiteY3" fmla="*/ 3008291 h 3008291"/>
              <a:gd name="connsiteX4" fmla="*/ 0 w 9144000"/>
              <a:gd name="connsiteY4" fmla="*/ 3008291 h 3008291"/>
              <a:gd name="connsiteX5" fmla="*/ 0 w 9144000"/>
              <a:gd name="connsiteY5" fmla="*/ 433831 h 3008291"/>
              <a:gd name="connsiteX6" fmla="*/ 473869 w 9144000"/>
              <a:gd name="connsiteY6" fmla="*/ 325876 h 3008291"/>
              <a:gd name="connsiteX7" fmla="*/ 3905816 w 9144000"/>
              <a:gd name="connsiteY7" fmla="*/ 0 h 300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008291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3008291"/>
                </a:lnTo>
                <a:lnTo>
                  <a:pt x="0" y="3008291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2391192"/>
          </a:xfrm>
        </p:spPr>
        <p:txBody>
          <a:bodyPr/>
          <a:lstStyle>
            <a:lvl1pPr>
              <a:lnSpc>
                <a:spcPts val="3200"/>
              </a:lnSpc>
              <a:defRPr sz="3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0" y="3053115"/>
            <a:ext cx="9144000" cy="2736769"/>
          </a:xfrm>
          <a:custGeom>
            <a:avLst/>
            <a:gdLst>
              <a:gd name="connsiteX0" fmla="*/ 3905816 w 9144000"/>
              <a:gd name="connsiteY0" fmla="*/ 0 h 2736769"/>
              <a:gd name="connsiteX1" fmla="*/ 8996985 w 9144000"/>
              <a:gd name="connsiteY1" fmla="*/ 790812 h 2736769"/>
              <a:gd name="connsiteX2" fmla="*/ 9144000 w 9144000"/>
              <a:gd name="connsiteY2" fmla="*/ 851471 h 2736769"/>
              <a:gd name="connsiteX3" fmla="*/ 9144000 w 9144000"/>
              <a:gd name="connsiteY3" fmla="*/ 2736769 h 2736769"/>
              <a:gd name="connsiteX4" fmla="*/ 0 w 9144000"/>
              <a:gd name="connsiteY4" fmla="*/ 2736769 h 2736769"/>
              <a:gd name="connsiteX5" fmla="*/ 0 w 9144000"/>
              <a:gd name="connsiteY5" fmla="*/ 433831 h 2736769"/>
              <a:gd name="connsiteX6" fmla="*/ 473869 w 9144000"/>
              <a:gd name="connsiteY6" fmla="*/ 325876 h 2736769"/>
              <a:gd name="connsiteX7" fmla="*/ 3905816 w 9144000"/>
              <a:gd name="connsiteY7" fmla="*/ 0 h 27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736769">
                <a:moveTo>
                  <a:pt x="3905816" y="0"/>
                </a:moveTo>
                <a:cubicBezTo>
                  <a:pt x="5894041" y="0"/>
                  <a:pt x="7694041" y="302208"/>
                  <a:pt x="8996985" y="790812"/>
                </a:cubicBezTo>
                <a:lnTo>
                  <a:pt x="9144000" y="851471"/>
                </a:lnTo>
                <a:lnTo>
                  <a:pt x="9144000" y="2736769"/>
                </a:lnTo>
                <a:lnTo>
                  <a:pt x="0" y="2736769"/>
                </a:lnTo>
                <a:lnTo>
                  <a:pt x="0" y="433831"/>
                </a:lnTo>
                <a:lnTo>
                  <a:pt x="473869" y="325876"/>
                </a:lnTo>
                <a:cubicBezTo>
                  <a:pt x="1494060" y="118050"/>
                  <a:pt x="2663176" y="0"/>
                  <a:pt x="39058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6559301" y="1923401"/>
            <a:ext cx="2240966" cy="2240966"/>
            <a:chOff x="6559301" y="1910502"/>
            <a:chExt cx="2240966" cy="2240966"/>
          </a:xfrm>
        </p:grpSpPr>
        <p:sp>
          <p:nvSpPr>
            <p:cNvPr id="24" name="Oval 23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Oval 22"/>
          <p:cNvSpPr/>
          <p:nvPr userDrawn="1"/>
        </p:nvSpPr>
        <p:spPr>
          <a:xfrm>
            <a:off x="6707487" y="2066818"/>
            <a:ext cx="1939389" cy="19393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770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78996" y="1531201"/>
            <a:ext cx="8329530" cy="308063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5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Oval 7"/>
          <p:cNvSpPr/>
          <p:nvPr userDrawn="1"/>
        </p:nvSpPr>
        <p:spPr>
          <a:xfrm>
            <a:off x="7679315" y="418985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859455" y="1531864"/>
            <a:ext cx="4052871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32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78994" y="1531864"/>
            <a:ext cx="5175695" cy="3081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ts val="2000"/>
              </a:lnSpc>
              <a:spcBef>
                <a:spcPts val="0"/>
              </a:spcBef>
              <a:spcAft>
                <a:spcPts val="8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571500" indent="-2857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2pPr>
            <a:lvl3pPr marL="8572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3pPr>
            <a:lvl4pPr marL="114300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4pPr>
            <a:lvl5pPr marL="1428750" indent="-28575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D52B1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CA" dirty="0" smtClean="0"/>
              <a:t>List Item</a:t>
            </a:r>
          </a:p>
          <a:p>
            <a:pPr lvl="1"/>
            <a:r>
              <a:rPr lang="en-CA" dirty="0" smtClean="0"/>
              <a:t>List Item</a:t>
            </a:r>
          </a:p>
          <a:p>
            <a:pPr lvl="2"/>
            <a:r>
              <a:rPr lang="en-CA" dirty="0" smtClean="0"/>
              <a:t>List Item</a:t>
            </a:r>
          </a:p>
          <a:p>
            <a:pPr lvl="3"/>
            <a:r>
              <a:rPr lang="en-CA" dirty="0" smtClean="0"/>
              <a:t>List Item</a:t>
            </a:r>
          </a:p>
          <a:p>
            <a:pPr lvl="4"/>
            <a:r>
              <a:rPr lang="en-CA" dirty="0" smtClean="0"/>
              <a:t>List Item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050845" y="314090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045250" y="1610193"/>
            <a:ext cx="2880000" cy="1472114"/>
          </a:xfrm>
          <a:prstGeom prst="rect">
            <a:avLst/>
          </a:prstGeom>
          <a:solidFill>
            <a:srgbClr val="D9D9D9"/>
          </a:solidFill>
        </p:spPr>
        <p:txBody>
          <a:bodyPr vert="horz" tIns="1371600" bIns="421200" anchor="ctr" anchorCtr="0"/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63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85800" y="1860317"/>
            <a:ext cx="7772400" cy="2753394"/>
          </a:xfrm>
          <a:prstGeom prst="rect">
            <a:avLst/>
          </a:prstGeom>
          <a:solidFill>
            <a:srgbClr val="D9D9D9"/>
          </a:solidFill>
        </p:spPr>
        <p:txBody>
          <a:bodyPr vert="horz" tIns="914400" anchor="ctr" anchorCtr="0"/>
          <a:lstStyle>
            <a:lvl1pPr marL="0" indent="0" algn="ctr">
              <a:lnSpc>
                <a:spcPts val="25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Insert graph/image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4422" y="1531345"/>
            <a:ext cx="7883777" cy="32897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000"/>
              </a:lnSpc>
              <a:buNone/>
              <a:defRPr lang="en-US" sz="18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pPr>
              <a:buNone/>
            </a:pPr>
            <a:r>
              <a:rPr lang="en-US" b="1" dirty="0" smtClean="0"/>
              <a:t>Insert Subtitle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13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30918" y="1506897"/>
            <a:ext cx="8671532" cy="3280168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lnSpc>
                <a:spcPts val="2900"/>
              </a:lnSpc>
              <a:spcBef>
                <a:spcPts val="0"/>
              </a:spcBef>
              <a:spcAft>
                <a:spcPts val="800"/>
              </a:spcAft>
              <a:buNone/>
              <a:defRPr sz="2800" b="0" i="1">
                <a:solidFill>
                  <a:schemeClr val="accent5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Oval 3"/>
          <p:cNvSpPr/>
          <p:nvPr userDrawn="1"/>
        </p:nvSpPr>
        <p:spPr>
          <a:xfrm>
            <a:off x="7681031" y="413361"/>
            <a:ext cx="1040293" cy="104029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44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28599" y="233726"/>
            <a:ext cx="8679927" cy="1407302"/>
            <a:chOff x="228599" y="233726"/>
            <a:chExt cx="8679927" cy="1407302"/>
          </a:xfrm>
        </p:grpSpPr>
        <p:sp>
          <p:nvSpPr>
            <p:cNvPr id="7" name="Rectangle 6"/>
            <p:cNvSpPr/>
            <p:nvPr userDrawn="1"/>
          </p:nvSpPr>
          <p:spPr>
            <a:xfrm>
              <a:off x="229782" y="233726"/>
              <a:ext cx="8678744" cy="13000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228599" y="1012271"/>
              <a:ext cx="8679926" cy="628757"/>
            </a:xfrm>
            <a:custGeom>
              <a:avLst/>
              <a:gdLst>
                <a:gd name="connsiteX0" fmla="*/ 4198753 w 8679926"/>
                <a:gd name="connsiteY0" fmla="*/ 0 h 628757"/>
                <a:gd name="connsiteX1" fmla="*/ 8526262 w 8679926"/>
                <a:gd name="connsiteY1" fmla="*/ 321604 h 628757"/>
                <a:gd name="connsiteX2" fmla="*/ 8679926 w 8679926"/>
                <a:gd name="connsiteY2" fmla="*/ 349561 h 628757"/>
                <a:gd name="connsiteX3" fmla="*/ 8679926 w 8679926"/>
                <a:gd name="connsiteY3" fmla="*/ 628757 h 628757"/>
                <a:gd name="connsiteX4" fmla="*/ 0 w 8679926"/>
                <a:gd name="connsiteY4" fmla="*/ 628757 h 628757"/>
                <a:gd name="connsiteX5" fmla="*/ 0 w 8679926"/>
                <a:gd name="connsiteY5" fmla="*/ 302573 h 628757"/>
                <a:gd name="connsiteX6" fmla="*/ 509409 w 8679926"/>
                <a:gd name="connsiteY6" fmla="*/ 227280 h 628757"/>
                <a:gd name="connsiteX7" fmla="*/ 4198753 w 8679926"/>
                <a:gd name="connsiteY7" fmla="*/ 0 h 6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628757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628757"/>
                  </a:lnTo>
                  <a:lnTo>
                    <a:pt x="0" y="628757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  <p:sp>
          <p:nvSpPr>
            <p:cNvPr id="29" name="Freeform 28"/>
            <p:cNvSpPr/>
            <p:nvPr userDrawn="1"/>
          </p:nvSpPr>
          <p:spPr>
            <a:xfrm>
              <a:off x="228599" y="1168809"/>
              <a:ext cx="8679926" cy="472219"/>
            </a:xfrm>
            <a:custGeom>
              <a:avLst/>
              <a:gdLst>
                <a:gd name="connsiteX0" fmla="*/ 4198753 w 8679926"/>
                <a:gd name="connsiteY0" fmla="*/ 0 h 472219"/>
                <a:gd name="connsiteX1" fmla="*/ 8526262 w 8679926"/>
                <a:gd name="connsiteY1" fmla="*/ 321604 h 472219"/>
                <a:gd name="connsiteX2" fmla="*/ 8679926 w 8679926"/>
                <a:gd name="connsiteY2" fmla="*/ 349561 h 472219"/>
                <a:gd name="connsiteX3" fmla="*/ 8679926 w 8679926"/>
                <a:gd name="connsiteY3" fmla="*/ 472219 h 472219"/>
                <a:gd name="connsiteX4" fmla="*/ 0 w 8679926"/>
                <a:gd name="connsiteY4" fmla="*/ 472219 h 472219"/>
                <a:gd name="connsiteX5" fmla="*/ 0 w 8679926"/>
                <a:gd name="connsiteY5" fmla="*/ 302573 h 472219"/>
                <a:gd name="connsiteX6" fmla="*/ 509409 w 8679926"/>
                <a:gd name="connsiteY6" fmla="*/ 227280 h 472219"/>
                <a:gd name="connsiteX7" fmla="*/ 4198753 w 8679926"/>
                <a:gd name="connsiteY7" fmla="*/ 0 h 47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79926" h="472219">
                  <a:moveTo>
                    <a:pt x="4198753" y="0"/>
                  </a:moveTo>
                  <a:cubicBezTo>
                    <a:pt x="5801760" y="0"/>
                    <a:pt x="7290950" y="118560"/>
                    <a:pt x="8526262" y="321604"/>
                  </a:cubicBezTo>
                  <a:lnTo>
                    <a:pt x="8679926" y="349561"/>
                  </a:lnTo>
                  <a:lnTo>
                    <a:pt x="8679926" y="472219"/>
                  </a:lnTo>
                  <a:lnTo>
                    <a:pt x="0" y="472219"/>
                  </a:lnTo>
                  <a:lnTo>
                    <a:pt x="0" y="302573"/>
                  </a:lnTo>
                  <a:lnTo>
                    <a:pt x="509409" y="227280"/>
                  </a:lnTo>
                  <a:cubicBezTo>
                    <a:pt x="1606115" y="82333"/>
                    <a:pt x="2862915" y="0"/>
                    <a:pt x="41987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A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0" y="4615244"/>
            <a:ext cx="9143090" cy="5282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000" kern="0" spc="50" dirty="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rPr>
              <a:t>SOCIÉTÉ CANADIENNE D’HYPOTHÈQUES ET DE LOGEMENT</a:t>
            </a:r>
            <a:endParaRPr kumimoji="1" lang="en-US" sz="1000" kern="0" spc="50" dirty="0" smtClean="0">
              <a:solidFill>
                <a:schemeClr val="tx2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151" y="4615244"/>
            <a:ext cx="512504" cy="528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fld id="{F5E4F7E7-D9B8-4E79-84B0-B1C726B686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65" y="4829239"/>
            <a:ext cx="232286" cy="97426"/>
          </a:xfrm>
          <a:prstGeom prst="rect">
            <a:avLst/>
          </a:prstGeom>
        </p:spPr>
      </p:pic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322067" y="233726"/>
            <a:ext cx="7188805" cy="817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601544" y="336432"/>
            <a:ext cx="1202060" cy="1202060"/>
            <a:chOff x="6559301" y="1910502"/>
            <a:chExt cx="2240966" cy="2240966"/>
          </a:xfrm>
        </p:grpSpPr>
        <p:sp>
          <p:nvSpPr>
            <p:cNvPr id="19" name="Oval 18"/>
            <p:cNvSpPr/>
            <p:nvPr userDrawn="1"/>
          </p:nvSpPr>
          <p:spPr>
            <a:xfrm>
              <a:off x="6559301" y="1910502"/>
              <a:ext cx="2240966" cy="224096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710344" y="2061327"/>
              <a:ext cx="1931981" cy="1931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6147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4" r:id="rId3"/>
    <p:sldLayoutId id="2147483692" r:id="rId4"/>
    <p:sldLayoutId id="2147483743" r:id="rId5"/>
    <p:sldLayoutId id="2147483740" r:id="rId6"/>
    <p:sldLayoutId id="214748374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7291" y="3118773"/>
            <a:ext cx="6539042" cy="1003806"/>
          </a:xfrm>
        </p:spPr>
        <p:txBody>
          <a:bodyPr/>
          <a:lstStyle/>
          <a:p>
            <a:r>
              <a:rPr lang="fr-CA" sz="2800" b="1" dirty="0"/>
              <a:t>Obtenir le soutien de la communauté </a:t>
            </a:r>
            <a:r>
              <a:rPr lang="fr-CA" sz="2800" b="1" dirty="0" smtClean="0"/>
              <a:t>pour une politique </a:t>
            </a:r>
            <a:r>
              <a:rPr lang="fr-CA" sz="2800" b="1" dirty="0"/>
              <a:t>de perception des loyers</a:t>
            </a:r>
            <a:endParaRPr lang="fr-CA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50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Qu’est-ce qu’une politique de « perception des loyers </a:t>
            </a:r>
            <a:r>
              <a:rPr lang="fr-CA" b="1" dirty="0" smtClean="0"/>
              <a:t>»?</a:t>
            </a:r>
            <a:r>
              <a:rPr lang="fr-CA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768" y="3447535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 plan qui indique comment les communautés des Premières Nations percevront les frais d’occupation auprès des locataires. </a:t>
            </a:r>
            <a:b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8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soutien de tous est essentiel…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lang="en-US" sz="1000" kern="0" spc="5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fld id="{7B5AA91F-73DC-42A4-AB04-B47BBD1E6590}" type="slidenum">
              <a:rPr lang="en-CA" smtClean="0"/>
              <a:t>3</a:t>
            </a:fld>
            <a:endParaRPr lang="en-CA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088778" y="1615264"/>
            <a:ext cx="5058287" cy="27533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fr-CA" sz="2000" dirty="0"/>
              <a:t>le chef et le conseil</a:t>
            </a:r>
            <a:r>
              <a:rPr lang="fr-CA" sz="2000" dirty="0" smtClean="0"/>
              <a:t>;</a:t>
            </a:r>
            <a:endParaRPr lang="fr-CA" sz="2000" dirty="0"/>
          </a:p>
          <a:p>
            <a:r>
              <a:rPr lang="fr-CA" sz="2000" dirty="0"/>
              <a:t>l’administration (tous les services compétents</a:t>
            </a:r>
            <a:r>
              <a:rPr lang="fr-CA" sz="2000" dirty="0" smtClean="0"/>
              <a:t>);</a:t>
            </a:r>
            <a:endParaRPr lang="fr-CA" sz="2000" dirty="0"/>
          </a:p>
          <a:p>
            <a:r>
              <a:rPr lang="fr-CA" sz="2000" dirty="0"/>
              <a:t>le comité du logement</a:t>
            </a:r>
            <a:r>
              <a:rPr lang="fr-CA" sz="2000" dirty="0" smtClean="0"/>
              <a:t>;</a:t>
            </a:r>
            <a:endParaRPr lang="fr-CA" sz="2000" dirty="0"/>
          </a:p>
          <a:p>
            <a:r>
              <a:rPr lang="fr-CA" sz="2000" dirty="0"/>
              <a:t>les membres de la communauté</a:t>
            </a:r>
            <a:r>
              <a:rPr lang="fr-CA" sz="2000" dirty="0" smtClean="0"/>
              <a:t>;</a:t>
            </a:r>
            <a:endParaRPr lang="fr-CA" sz="2000" dirty="0"/>
          </a:p>
          <a:p>
            <a:r>
              <a:rPr lang="fr-CA" sz="2000" dirty="0"/>
              <a:t>les locataires</a:t>
            </a:r>
            <a:r>
              <a:rPr lang="fr-CA" sz="2000" dirty="0" smtClean="0"/>
              <a:t>;</a:t>
            </a:r>
            <a:endParaRPr lang="fr-CA" sz="2000" dirty="0"/>
          </a:p>
          <a:p>
            <a:r>
              <a:rPr lang="fr-CA" sz="2000" dirty="0"/>
              <a:t>les demandeurs de logement.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578995" y="1531864"/>
            <a:ext cx="8205082" cy="3081600"/>
          </a:xfrm>
        </p:spPr>
        <p:txBody>
          <a:bodyPr/>
          <a:lstStyle/>
          <a:p>
            <a:r>
              <a:rPr lang="fr-CA" dirty="0"/>
              <a:t>On met en place le changement plus facilement en équipes qu’individuellement.</a:t>
            </a:r>
          </a:p>
          <a:p>
            <a:endParaRPr lang="fr-CA" dirty="0"/>
          </a:p>
          <a:p>
            <a:r>
              <a:rPr lang="fr-CA" dirty="0"/>
              <a:t>Faites ce qui suit en équipe :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examiner d’autres options qu’une politique de perception des loyers;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expliquer la nécessité d’une politique de perception des loyers;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préparer l’équipe à régler les problèmes, à répondre adéquatement aux questions et à jouer son rôle dans l’application de la politique de perception des loyers.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Recruter une équipe de champions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06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733649933"/>
              </p:ext>
            </p:extLst>
          </p:nvPr>
        </p:nvGraphicFramePr>
        <p:xfrm>
          <a:off x="445874" y="1593583"/>
          <a:ext cx="8329612" cy="3012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296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Communiquer à tous la nécessité d’une politique de perception des loyers</a:t>
                      </a:r>
                      <a:r>
                        <a:rPr lang="fr-CA" baseline="0" dirty="0" smtClean="0"/>
                        <a:t> :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les coûts actuels liés au logement, tant les coûts de construction que les frais d’exploitation;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la façon actuelle de prendre en charge les coûts de logement – doit-on puiser dans le budget d’autres services (éducation, infrastructures, etc.)?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les prévisions financières pour l’avenir (de 1 à 5 ans);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les renseignements concernant l’excédent ou le déficit lié au logement et les causes de ceux-ci;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les prévisions de croissance de la population et les besoins en matière de logement qui en découleront;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les </a:t>
                      </a:r>
                      <a:r>
                        <a:rPr lang="en-CA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ressources</a:t>
                      </a: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CA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financières</a:t>
                      </a: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CA" sz="16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courantes</a:t>
                      </a:r>
                      <a:r>
                        <a:rPr lang="en-CA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067" y="233726"/>
            <a:ext cx="7363003" cy="817456"/>
          </a:xfrm>
        </p:spPr>
        <p:txBody>
          <a:bodyPr/>
          <a:lstStyle/>
          <a:p>
            <a:r>
              <a:rPr lang="fr-CA" sz="2000" dirty="0"/>
              <a:t>Communiquer à tous la nécessité d’une politique de perception des loyers 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9922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Outils de communication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6</a:t>
            </a:fld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42895491"/>
              </p:ext>
            </p:extLst>
          </p:nvPr>
        </p:nvGraphicFramePr>
        <p:xfrm>
          <a:off x="1206625" y="1535494"/>
          <a:ext cx="6304247" cy="307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1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Faire participer la communauté à la prise de décisions clés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7" name="Hexagon 6"/>
          <p:cNvSpPr/>
          <p:nvPr/>
        </p:nvSpPr>
        <p:spPr>
          <a:xfrm>
            <a:off x="1087396" y="1742303"/>
            <a:ext cx="1820192" cy="1740636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Offrir une lettre de référence pour les comptes en bonne situation financière</a:t>
            </a:r>
          </a:p>
        </p:txBody>
      </p:sp>
      <p:sp>
        <p:nvSpPr>
          <p:cNvPr id="9" name="Hexagon 8"/>
          <p:cNvSpPr/>
          <p:nvPr/>
        </p:nvSpPr>
        <p:spPr>
          <a:xfrm>
            <a:off x="3113903" y="1742303"/>
            <a:ext cx="1778611" cy="187822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Offrir aux locataires de passer à la location avec option d’achat</a:t>
            </a:r>
          </a:p>
        </p:txBody>
      </p:sp>
      <p:sp>
        <p:nvSpPr>
          <p:cNvPr id="13" name="Hexagon 12"/>
          <p:cNvSpPr/>
          <p:nvPr/>
        </p:nvSpPr>
        <p:spPr>
          <a:xfrm>
            <a:off x="5098829" y="1742303"/>
            <a:ext cx="1845668" cy="1878227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Parraîner</a:t>
            </a:r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prix </a:t>
            </a:r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d ’excellence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Envoyer des lettres de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remerciement</a:t>
            </a:r>
            <a:r>
              <a:rPr lang="en-CA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CA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fr-FR" sz="1800" dirty="0"/>
              <a:t>Enregistrer les mauvaises créances auprès des tribunaux (ex. : enregistrer un jugement)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Avoir recours à une agence de recouvrement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Communiquer la dette au bureau de crédit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Restreindre les services non essentiels (ex.: terre à bois, développement économique)</a:t>
            </a:r>
          </a:p>
          <a:p>
            <a:pPr lvl="1"/>
            <a:endParaRPr lang="fr-FR" sz="1800" dirty="0"/>
          </a:p>
          <a:p>
            <a:pPr lvl="1"/>
            <a:r>
              <a:rPr lang="fr-FR" sz="1800" dirty="0"/>
              <a:t>Expulser le </a:t>
            </a:r>
            <a:r>
              <a:rPr lang="fr-FR" sz="1800" dirty="0" smtClean="0"/>
              <a:t>locataire</a:t>
            </a:r>
            <a:endParaRPr lang="fr-FR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0284" y="382007"/>
            <a:ext cx="7188805" cy="817456"/>
          </a:xfrm>
        </p:spPr>
        <p:txBody>
          <a:bodyPr/>
          <a:lstStyle/>
          <a:p>
            <a:r>
              <a:rPr lang="fr-FR" dirty="0"/>
              <a:t>Conséquences possibles d’un défaut de paiement </a:t>
            </a:r>
            <a:r>
              <a:rPr lang="fr-FR" dirty="0" smtClean="0"/>
              <a:t>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2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2000" dirty="0" smtClean="0"/>
              <a:t>. </a:t>
            </a:r>
            <a:endParaRPr lang="en-CA" sz="2000" dirty="0"/>
          </a:p>
          <a:p>
            <a:endParaRPr lang="en-CA" sz="2000" dirty="0" smtClean="0"/>
          </a:p>
          <a:p>
            <a:endParaRPr lang="en-CA" sz="2000" dirty="0"/>
          </a:p>
          <a:p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E4F7E7-D9B8-4E79-84B0-B1C726B6868C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7018" y="404949"/>
            <a:ext cx="3579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  <a:latin typeface="+mj-lt"/>
              </a:rPr>
              <a:t>Merci</a:t>
            </a:r>
            <a:r>
              <a:rPr lang="en-CA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2" y="1982597"/>
            <a:ext cx="241935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0297" y="2377440"/>
            <a:ext cx="2664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00629B"/>
                </a:solidFill>
                <a:latin typeface="+mn-lt"/>
              </a:rPr>
              <a:t>To be filled in by CMHC staff – contact info, </a:t>
            </a:r>
            <a:r>
              <a:rPr lang="en-CA" sz="2000" i="1" dirty="0" smtClean="0">
                <a:solidFill>
                  <a:srgbClr val="00629B"/>
                </a:solidFill>
                <a:latin typeface="+mn-lt"/>
              </a:rPr>
              <a:t>etc.</a:t>
            </a:r>
            <a:endParaRPr lang="en-CA" sz="2000" i="1" dirty="0">
              <a:solidFill>
                <a:srgbClr val="00629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3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126&quot;&gt;&lt;property id=&quot;20148&quot; value=&quot;5&quot;/&gt;&lt;property id=&quot;20300&quot; value=&quot;Slide 2&quot;/&gt;&lt;property id=&quot;20307&quot; value=&quot;269&quot;/&gt;&lt;/object&gt;&lt;object type=&quot;3&quot; unique_id=&quot;10127&quot;&gt;&lt;property id=&quot;20148&quot; value=&quot;5&quot;/&gt;&lt;property id=&quot;20300&quot; value=&quot;Slide 3&quot;/&gt;&lt;property id=&quot;20307&quot; value=&quot;265&quot;/&gt;&lt;/object&gt;&lt;object type=&quot;3&quot; unique_id=&quot;10128&quot;&gt;&lt;property id=&quot;20148&quot; value=&quot;5&quot;/&gt;&lt;property id=&quot;20300&quot; value=&quot;Slide 4&quot;/&gt;&lt;property id=&quot;20307&quot; value=&quot;279&quot;/&gt;&lt;/object&gt;&lt;object type=&quot;3&quot; unique_id=&quot;10129&quot;&gt;&lt;property id=&quot;20148&quot; value=&quot;5&quot;/&gt;&lt;property id=&quot;20300&quot; value=&quot;Slide 5 - &amp;quot;Click to Add Title&amp;quot;&quot;/&gt;&lt;property id=&quot;20307&quot; value=&quot;287&quot;/&gt;&lt;/object&gt;&lt;object type=&quot;3&quot; unique_id=&quot;10130&quot;&gt;&lt;property id=&quot;20148&quot; value=&quot;5&quot;/&gt;&lt;property id=&quot;20300&quot; value=&quot;Slide 6 - &amp;quot;Click to Add Title&amp;quot;&quot;/&gt;&lt;property id=&quot;20307&quot; value=&quot;288&quot;/&gt;&lt;/object&gt;&lt;object type=&quot;3&quot; unique_id=&quot;10131&quot;&gt;&lt;property id=&quot;20148&quot; value=&quot;5&quot;/&gt;&lt;property id=&quot;20300&quot; value=&quot;Slide 7 - &amp;quot;Click to Add Title&amp;quot;&quot;/&gt;&lt;property id=&quot;20307&quot; value=&quot;271&quot;/&gt;&lt;/object&gt;&lt;object type=&quot;3&quot; unique_id=&quot;10132&quot;&gt;&lt;property id=&quot;20148&quot; value=&quot;5&quot;/&gt;&lt;property id=&quot;20300&quot; value=&quot;Slide 8&quot;/&gt;&lt;property id=&quot;20307&quot; value=&quot;283&quot;/&gt;&lt;/object&gt;&lt;object type=&quot;3&quot; unique_id=&quot;10154&quot;&gt;&lt;property id=&quot;20148&quot; value=&quot;5&quot;/&gt;&lt;property id=&quot;20300&quot; value=&quot;Slide 1&quot;/&gt;&lt;property id=&quot;20307&quot; value=&quot;290&quot;/&gt;&lt;/object&gt;&lt;/object&gt;&lt;object type=&quot;8&quot; unique_id=&quot;1000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orpPPT_Template_16X9_EN">
  <a:themeElements>
    <a:clrScheme name="First_Nations_Colours_2016">
      <a:dk1>
        <a:srgbClr val="000000"/>
      </a:dk1>
      <a:lt1>
        <a:srgbClr val="FFFFFF"/>
      </a:lt1>
      <a:dk2>
        <a:srgbClr val="776E64"/>
      </a:dk2>
      <a:lt2>
        <a:srgbClr val="DA291C"/>
      </a:lt2>
      <a:accent1>
        <a:srgbClr val="FFD100"/>
      </a:accent1>
      <a:accent2>
        <a:srgbClr val="ED8B00"/>
      </a:accent2>
      <a:accent3>
        <a:srgbClr val="84BD00"/>
      </a:accent3>
      <a:accent4>
        <a:srgbClr val="006272"/>
      </a:accent4>
      <a:accent5>
        <a:srgbClr val="00629B"/>
      </a:accent5>
      <a:accent6>
        <a:srgbClr val="3C1053"/>
      </a:accent6>
      <a:hlink>
        <a:srgbClr val="0000FF"/>
      </a:hlink>
      <a:folHlink>
        <a:srgbClr val="67823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pPPT_Template_16X9_EN" id="{F66A7ABF-4B52-40FD-8B4D-6AD6C7E57B62}" vid="{F0DF7E6C-0530-4720-B104-E6B5BFB8B5D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CorpPPT_Template_16X9_EN.potx</Template>
  <TotalTime>769</TotalTime>
  <Words>402</Words>
  <Application>Microsoft Office PowerPoint</Application>
  <PresentationFormat>On-screen Show (16:9)</PresentationFormat>
  <Paragraphs>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Gill Sans</vt:lpstr>
      <vt:lpstr>Times New Roman</vt:lpstr>
      <vt:lpstr>CorpPPT_Template_16X9_EN</vt:lpstr>
      <vt:lpstr>PowerPoint Presentation</vt:lpstr>
      <vt:lpstr>Qu’est-ce qu’une politique de « perception des loyers »? </vt:lpstr>
      <vt:lpstr>Le soutien de tous est essentiel…</vt:lpstr>
      <vt:lpstr>Recruter une équipe de champions</vt:lpstr>
      <vt:lpstr>Communiquer à tous la nécessité d’une politique de perception des loyers </vt:lpstr>
      <vt:lpstr>Outils de communication</vt:lpstr>
      <vt:lpstr>Faire participer la communauté à la prise de décisions clés</vt:lpstr>
      <vt:lpstr>Conséquences possibles d’un défaut de paiement : </vt:lpstr>
      <vt:lpstr>PowerPoint Presentation</vt:lpstr>
    </vt:vector>
  </TitlesOfParts>
  <Company>CMHC-SCHL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CMHC</dc:creator>
  <cp:lastModifiedBy>Julie Cohen</cp:lastModifiedBy>
  <cp:revision>68</cp:revision>
  <cp:lastPrinted>2016-08-12T21:31:54Z</cp:lastPrinted>
  <dcterms:created xsi:type="dcterms:W3CDTF">2016-08-12T21:17:59Z</dcterms:created>
  <dcterms:modified xsi:type="dcterms:W3CDTF">2018-08-21T11:29:34Z</dcterms:modified>
</cp:coreProperties>
</file>