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3.jpg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7" r:id="rId3"/>
    <p:sldId id="291" r:id="rId4"/>
    <p:sldId id="288" r:id="rId5"/>
    <p:sldId id="271" r:id="rId6"/>
    <p:sldId id="283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5143500" type="screen16x9"/>
  <p:notesSz cx="7023100" cy="9309100"/>
  <p:custDataLst>
    <p:tags r:id="rId17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A1"/>
    <a:srgbClr val="004165"/>
    <a:srgbClr val="427730"/>
    <a:srgbClr val="D52B1E"/>
    <a:srgbClr val="CC0000"/>
    <a:srgbClr val="C5AE4C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621" autoAdjust="0"/>
  </p:normalViewPr>
  <p:slideViewPr>
    <p:cSldViewPr snapToGrid="0">
      <p:cViewPr varScale="1">
        <p:scale>
          <a:sx n="78" d="100"/>
          <a:sy n="78" d="100"/>
        </p:scale>
        <p:origin x="90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980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BB2F7-EA18-4768-AFF5-313E17297373}" type="doc">
      <dgm:prSet loTypeId="urn:microsoft.com/office/officeart/2005/8/layout/venn1" loCatId="relationship" qsTypeId="urn:microsoft.com/office/officeart/2005/8/quickstyle/simple1" qsCatId="simple" csTypeId="urn:microsoft.com/office/officeart/2005/8/colors/accent6_3" csCatId="accent6" phldr="1"/>
      <dgm:spPr/>
    </dgm:pt>
    <dgm:pt modelId="{1340B1F6-C57C-4C35-BF90-45086728708A}">
      <dgm:prSet phldrT="[Text]" custT="1"/>
      <dgm:spPr/>
      <dgm:t>
        <a:bodyPr/>
        <a:lstStyle/>
        <a:p>
          <a:r>
            <a:rPr lang="fr-CA" sz="1600" dirty="0" smtClean="0"/>
            <a:t>Pour éviter l’ingérence politique </a:t>
          </a:r>
          <a:endParaRPr lang="en-CA" sz="1600" dirty="0">
            <a:solidFill>
              <a:schemeClr val="bg1"/>
            </a:solidFill>
          </a:endParaRPr>
        </a:p>
      </dgm:t>
    </dgm:pt>
    <dgm:pt modelId="{ED51DECC-36ED-442C-B5D2-06F87712C25D}" type="parTrans" cxnId="{2EF295D7-B891-4460-98C3-73E3B2232E01}">
      <dgm:prSet/>
      <dgm:spPr/>
      <dgm:t>
        <a:bodyPr/>
        <a:lstStyle/>
        <a:p>
          <a:endParaRPr lang="en-CA"/>
        </a:p>
      </dgm:t>
    </dgm:pt>
    <dgm:pt modelId="{769FD8CD-DAC7-4DA5-B2A0-82F0E321706A}" type="sibTrans" cxnId="{2EF295D7-B891-4460-98C3-73E3B2232E01}">
      <dgm:prSet/>
      <dgm:spPr/>
      <dgm:t>
        <a:bodyPr/>
        <a:lstStyle/>
        <a:p>
          <a:endParaRPr lang="en-CA"/>
        </a:p>
      </dgm:t>
    </dgm:pt>
    <dgm:pt modelId="{C17927CC-D65A-4AF0-A0D2-3940FF3F9C9B}">
      <dgm:prSet phldrT="[Text]" custT="1"/>
      <dgm:spPr/>
      <dgm:t>
        <a:bodyPr/>
        <a:lstStyle/>
        <a:p>
          <a:r>
            <a:rPr lang="fr-CA" sz="1600" dirty="0" smtClean="0"/>
            <a:t>Pour établir une structure de responsabilité </a:t>
          </a:r>
          <a:endParaRPr lang="en-CA" sz="1600" dirty="0"/>
        </a:p>
      </dgm:t>
    </dgm:pt>
    <dgm:pt modelId="{0EC6A2F6-CF3C-47E9-94BB-9B2A428ADA35}" type="parTrans" cxnId="{2B4926AF-8DCC-4A91-98FA-2A537220E8AD}">
      <dgm:prSet/>
      <dgm:spPr/>
      <dgm:t>
        <a:bodyPr/>
        <a:lstStyle/>
        <a:p>
          <a:endParaRPr lang="en-CA"/>
        </a:p>
      </dgm:t>
    </dgm:pt>
    <dgm:pt modelId="{94584EA8-953E-4F75-8E1A-0D21F9358893}" type="sibTrans" cxnId="{2B4926AF-8DCC-4A91-98FA-2A537220E8AD}">
      <dgm:prSet/>
      <dgm:spPr/>
      <dgm:t>
        <a:bodyPr/>
        <a:lstStyle/>
        <a:p>
          <a:endParaRPr lang="en-CA"/>
        </a:p>
      </dgm:t>
    </dgm:pt>
    <dgm:pt modelId="{77E8625D-0357-45CB-8E4E-5D855ECE1D52}">
      <dgm:prSet phldrT="[Text]" custT="1"/>
      <dgm:spPr/>
      <dgm:t>
        <a:bodyPr/>
        <a:lstStyle/>
        <a:p>
          <a:pPr marL="265113" indent="-265113"/>
          <a:r>
            <a:rPr lang="fr-CA" sz="1600" dirty="0" smtClean="0"/>
            <a:t>Pour une prise de décisions plus efficace </a:t>
          </a:r>
          <a:endParaRPr lang="en-CA" sz="1600" dirty="0"/>
        </a:p>
      </dgm:t>
    </dgm:pt>
    <dgm:pt modelId="{3B3B1B56-C6DC-4F47-B51C-CFD86BD115DD}" type="parTrans" cxnId="{2D58F3FD-0499-4DF1-BB7D-DB21AED7C268}">
      <dgm:prSet/>
      <dgm:spPr/>
      <dgm:t>
        <a:bodyPr/>
        <a:lstStyle/>
        <a:p>
          <a:endParaRPr lang="en-CA"/>
        </a:p>
      </dgm:t>
    </dgm:pt>
    <dgm:pt modelId="{CCE804E6-F2EE-41F1-901F-7459C4EB3EAA}" type="sibTrans" cxnId="{2D58F3FD-0499-4DF1-BB7D-DB21AED7C268}">
      <dgm:prSet/>
      <dgm:spPr/>
      <dgm:t>
        <a:bodyPr/>
        <a:lstStyle/>
        <a:p>
          <a:endParaRPr lang="en-CA"/>
        </a:p>
      </dgm:t>
    </dgm:pt>
    <dgm:pt modelId="{90348B61-3893-4AB5-BAC5-8DF47E8451F1}" type="pres">
      <dgm:prSet presAssocID="{190BB2F7-EA18-4768-AFF5-313E17297373}" presName="compositeShape" presStyleCnt="0">
        <dgm:presLayoutVars>
          <dgm:chMax val="7"/>
          <dgm:dir/>
          <dgm:resizeHandles val="exact"/>
        </dgm:presLayoutVars>
      </dgm:prSet>
      <dgm:spPr/>
    </dgm:pt>
    <dgm:pt modelId="{11CC2E10-96C6-4A91-8C33-95EAEE9432B1}" type="pres">
      <dgm:prSet presAssocID="{1340B1F6-C57C-4C35-BF90-45086728708A}" presName="circ1" presStyleLbl="vennNode1" presStyleIdx="0" presStyleCnt="3"/>
      <dgm:spPr/>
      <dgm:t>
        <a:bodyPr/>
        <a:lstStyle/>
        <a:p>
          <a:endParaRPr lang="en-CA"/>
        </a:p>
      </dgm:t>
    </dgm:pt>
    <dgm:pt modelId="{1471EE9F-AD4C-4C1E-BA80-2C52F96B850E}" type="pres">
      <dgm:prSet presAssocID="{1340B1F6-C57C-4C35-BF90-4508672870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800A2FD-F1A7-4F62-9385-B9DF412197C0}" type="pres">
      <dgm:prSet presAssocID="{C17927CC-D65A-4AF0-A0D2-3940FF3F9C9B}" presName="circ2" presStyleLbl="vennNode1" presStyleIdx="1" presStyleCnt="3"/>
      <dgm:spPr/>
      <dgm:t>
        <a:bodyPr/>
        <a:lstStyle/>
        <a:p>
          <a:endParaRPr lang="en-CA"/>
        </a:p>
      </dgm:t>
    </dgm:pt>
    <dgm:pt modelId="{BC6D0D60-CF22-4EDF-AA9E-2AF1B2B0E5A0}" type="pres">
      <dgm:prSet presAssocID="{C17927CC-D65A-4AF0-A0D2-3940FF3F9C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41BF5F-41A8-4AD5-A9CE-2327D30B9595}" type="pres">
      <dgm:prSet presAssocID="{77E8625D-0357-45CB-8E4E-5D855ECE1D52}" presName="circ3" presStyleLbl="vennNode1" presStyleIdx="2" presStyleCnt="3"/>
      <dgm:spPr/>
      <dgm:t>
        <a:bodyPr/>
        <a:lstStyle/>
        <a:p>
          <a:endParaRPr lang="en-CA"/>
        </a:p>
      </dgm:t>
    </dgm:pt>
    <dgm:pt modelId="{41C606CD-0CA4-4818-8B5D-1802DB82489B}" type="pres">
      <dgm:prSet presAssocID="{77E8625D-0357-45CB-8E4E-5D855ECE1D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E031F19-087E-468A-A8EF-89AA0970B465}" type="presOf" srcId="{190BB2F7-EA18-4768-AFF5-313E17297373}" destId="{90348B61-3893-4AB5-BAC5-8DF47E8451F1}" srcOrd="0" destOrd="0" presId="urn:microsoft.com/office/officeart/2005/8/layout/venn1"/>
    <dgm:cxn modelId="{2EF295D7-B891-4460-98C3-73E3B2232E01}" srcId="{190BB2F7-EA18-4768-AFF5-313E17297373}" destId="{1340B1F6-C57C-4C35-BF90-45086728708A}" srcOrd="0" destOrd="0" parTransId="{ED51DECC-36ED-442C-B5D2-06F87712C25D}" sibTransId="{769FD8CD-DAC7-4DA5-B2A0-82F0E321706A}"/>
    <dgm:cxn modelId="{2B4926AF-8DCC-4A91-98FA-2A537220E8AD}" srcId="{190BB2F7-EA18-4768-AFF5-313E17297373}" destId="{C17927CC-D65A-4AF0-A0D2-3940FF3F9C9B}" srcOrd="1" destOrd="0" parTransId="{0EC6A2F6-CF3C-47E9-94BB-9B2A428ADA35}" sibTransId="{94584EA8-953E-4F75-8E1A-0D21F9358893}"/>
    <dgm:cxn modelId="{CB7FC466-A7CA-4CCC-AF56-DE7A109B27EA}" type="presOf" srcId="{1340B1F6-C57C-4C35-BF90-45086728708A}" destId="{1471EE9F-AD4C-4C1E-BA80-2C52F96B850E}" srcOrd="1" destOrd="0" presId="urn:microsoft.com/office/officeart/2005/8/layout/venn1"/>
    <dgm:cxn modelId="{39ACFE2A-3E40-4314-B0F9-2BC6B0EB2696}" type="presOf" srcId="{1340B1F6-C57C-4C35-BF90-45086728708A}" destId="{11CC2E10-96C6-4A91-8C33-95EAEE9432B1}" srcOrd="0" destOrd="0" presId="urn:microsoft.com/office/officeart/2005/8/layout/venn1"/>
    <dgm:cxn modelId="{E9FA27A8-8A0C-4E31-B0F2-560E8D6C59C5}" type="presOf" srcId="{77E8625D-0357-45CB-8E4E-5D855ECE1D52}" destId="{41C606CD-0CA4-4818-8B5D-1802DB82489B}" srcOrd="1" destOrd="0" presId="urn:microsoft.com/office/officeart/2005/8/layout/venn1"/>
    <dgm:cxn modelId="{14C689E4-F7CB-4E93-9DAA-18EFC497EA59}" type="presOf" srcId="{C17927CC-D65A-4AF0-A0D2-3940FF3F9C9B}" destId="{3800A2FD-F1A7-4F62-9385-B9DF412197C0}" srcOrd="0" destOrd="0" presId="urn:microsoft.com/office/officeart/2005/8/layout/venn1"/>
    <dgm:cxn modelId="{2D58F3FD-0499-4DF1-BB7D-DB21AED7C268}" srcId="{190BB2F7-EA18-4768-AFF5-313E17297373}" destId="{77E8625D-0357-45CB-8E4E-5D855ECE1D52}" srcOrd="2" destOrd="0" parTransId="{3B3B1B56-C6DC-4F47-B51C-CFD86BD115DD}" sibTransId="{CCE804E6-F2EE-41F1-901F-7459C4EB3EAA}"/>
    <dgm:cxn modelId="{083AFA7D-74D4-48DD-8615-31F1433DF4DD}" type="presOf" srcId="{C17927CC-D65A-4AF0-A0D2-3940FF3F9C9B}" destId="{BC6D0D60-CF22-4EDF-AA9E-2AF1B2B0E5A0}" srcOrd="1" destOrd="0" presId="urn:microsoft.com/office/officeart/2005/8/layout/venn1"/>
    <dgm:cxn modelId="{29081F3E-EECB-47C2-8700-AB1CC5CDB87B}" type="presOf" srcId="{77E8625D-0357-45CB-8E4E-5D855ECE1D52}" destId="{BB41BF5F-41A8-4AD5-A9CE-2327D30B9595}" srcOrd="0" destOrd="0" presId="urn:microsoft.com/office/officeart/2005/8/layout/venn1"/>
    <dgm:cxn modelId="{133FA359-0476-4DEE-AB38-269DED7D5CF8}" type="presParOf" srcId="{90348B61-3893-4AB5-BAC5-8DF47E8451F1}" destId="{11CC2E10-96C6-4A91-8C33-95EAEE9432B1}" srcOrd="0" destOrd="0" presId="urn:microsoft.com/office/officeart/2005/8/layout/venn1"/>
    <dgm:cxn modelId="{76C2C06A-FA23-48B2-A6BE-8D43E8366D91}" type="presParOf" srcId="{90348B61-3893-4AB5-BAC5-8DF47E8451F1}" destId="{1471EE9F-AD4C-4C1E-BA80-2C52F96B850E}" srcOrd="1" destOrd="0" presId="urn:microsoft.com/office/officeart/2005/8/layout/venn1"/>
    <dgm:cxn modelId="{1B5F314C-C5FC-4446-9E6F-30A66E349052}" type="presParOf" srcId="{90348B61-3893-4AB5-BAC5-8DF47E8451F1}" destId="{3800A2FD-F1A7-4F62-9385-B9DF412197C0}" srcOrd="2" destOrd="0" presId="urn:microsoft.com/office/officeart/2005/8/layout/venn1"/>
    <dgm:cxn modelId="{DE7BE22F-4764-4FA0-9F08-CB6C6105A482}" type="presParOf" srcId="{90348B61-3893-4AB5-BAC5-8DF47E8451F1}" destId="{BC6D0D60-CF22-4EDF-AA9E-2AF1B2B0E5A0}" srcOrd="3" destOrd="0" presId="urn:microsoft.com/office/officeart/2005/8/layout/venn1"/>
    <dgm:cxn modelId="{D2CE833A-BE4C-4C04-B3D0-FF4808A58C41}" type="presParOf" srcId="{90348B61-3893-4AB5-BAC5-8DF47E8451F1}" destId="{BB41BF5F-41A8-4AD5-A9CE-2327D30B9595}" srcOrd="4" destOrd="0" presId="urn:microsoft.com/office/officeart/2005/8/layout/venn1"/>
    <dgm:cxn modelId="{FBF2D179-3F0E-4A4F-9EC2-743A2A00B11D}" type="presParOf" srcId="{90348B61-3893-4AB5-BAC5-8DF47E8451F1}" destId="{41C606CD-0CA4-4818-8B5D-1802DB8248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F889A-21D7-474C-AC49-734D4F1030FF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DDB70C22-B472-41EC-9F46-49A624C4C115}">
      <dgm:prSet phldrT="[Text]" custT="1"/>
      <dgm:spPr/>
      <dgm:t>
        <a:bodyPr/>
        <a:lstStyle/>
        <a:p>
          <a:r>
            <a:rPr lang="fr-CA" sz="1600" dirty="0" smtClean="0"/>
            <a:t>Organisme d'habitation communautaire constitué en personne morale</a:t>
          </a:r>
          <a:endParaRPr lang="en-CA" sz="1600" dirty="0"/>
        </a:p>
      </dgm:t>
    </dgm:pt>
    <dgm:pt modelId="{B30F7C0A-38A0-45BB-A2D9-7722E1686B08}" type="parTrans" cxnId="{7E28DBC0-50EE-418D-B9D1-612A57BF09DA}">
      <dgm:prSet/>
      <dgm:spPr/>
      <dgm:t>
        <a:bodyPr/>
        <a:lstStyle/>
        <a:p>
          <a:endParaRPr lang="en-CA"/>
        </a:p>
      </dgm:t>
    </dgm:pt>
    <dgm:pt modelId="{1DCC0262-CE38-46A8-B522-3642B1DFDEA3}" type="sibTrans" cxnId="{7E28DBC0-50EE-418D-B9D1-612A57BF09DA}">
      <dgm:prSet/>
      <dgm:spPr/>
      <dgm:t>
        <a:bodyPr/>
        <a:lstStyle/>
        <a:p>
          <a:endParaRPr lang="en-CA"/>
        </a:p>
      </dgm:t>
    </dgm:pt>
    <dgm:pt modelId="{B2302141-5431-492A-8682-28227B9026B5}">
      <dgm:prSet phldrT="[Text]" custT="1"/>
      <dgm:spPr/>
      <dgm:t>
        <a:bodyPr/>
        <a:lstStyle/>
        <a:p>
          <a:r>
            <a:rPr lang="fr-CA" sz="1600" dirty="0" smtClean="0"/>
            <a:t>Organisme d'habitation communautaire non constitué en personne morale</a:t>
          </a:r>
          <a:endParaRPr lang="en-CA" sz="1600" dirty="0"/>
        </a:p>
      </dgm:t>
    </dgm:pt>
    <dgm:pt modelId="{7B43261F-6183-4C3B-A923-BF465BF8D0CC}" type="parTrans" cxnId="{9A1F34B1-17C8-4D6C-BAB0-7C086A8EAA95}">
      <dgm:prSet/>
      <dgm:spPr/>
      <dgm:t>
        <a:bodyPr/>
        <a:lstStyle/>
        <a:p>
          <a:endParaRPr lang="en-CA"/>
        </a:p>
      </dgm:t>
    </dgm:pt>
    <dgm:pt modelId="{78F47C42-7A99-4738-BBBF-3BDDBB1F5224}" type="sibTrans" cxnId="{9A1F34B1-17C8-4D6C-BAB0-7C086A8EAA95}">
      <dgm:prSet/>
      <dgm:spPr/>
      <dgm:t>
        <a:bodyPr/>
        <a:lstStyle/>
        <a:p>
          <a:endParaRPr lang="en-CA"/>
        </a:p>
      </dgm:t>
    </dgm:pt>
    <dgm:pt modelId="{485595F7-6A6B-4C1C-9766-B8D4D6F6252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CA" sz="1600" dirty="0" smtClean="0"/>
            <a:t>Service du logement de la Première Nation</a:t>
          </a:r>
          <a:endParaRPr lang="en-CA" sz="1600" dirty="0"/>
        </a:p>
      </dgm:t>
    </dgm:pt>
    <dgm:pt modelId="{7617B117-B81B-470D-9118-1209B7272DEC}" type="parTrans" cxnId="{A6D16CFF-4B81-43A6-BA5A-63CCA363162E}">
      <dgm:prSet/>
      <dgm:spPr/>
      <dgm:t>
        <a:bodyPr/>
        <a:lstStyle/>
        <a:p>
          <a:endParaRPr lang="en-CA"/>
        </a:p>
      </dgm:t>
    </dgm:pt>
    <dgm:pt modelId="{ACFE7534-DB51-42A8-865F-3CE3A67808C9}" type="sibTrans" cxnId="{A6D16CFF-4B81-43A6-BA5A-63CCA363162E}">
      <dgm:prSet/>
      <dgm:spPr/>
      <dgm:t>
        <a:bodyPr/>
        <a:lstStyle/>
        <a:p>
          <a:endParaRPr lang="en-CA"/>
        </a:p>
      </dgm:t>
    </dgm:pt>
    <dgm:pt modelId="{F3047CD3-9755-478E-8274-4D55759B32E1}">
      <dgm:prSet custT="1"/>
      <dgm:spPr/>
      <dgm:t>
        <a:bodyPr/>
        <a:lstStyle/>
        <a:p>
          <a:r>
            <a:rPr lang="fr-CA" sz="1600" dirty="0" smtClean="0"/>
            <a:t>Conseil tribal ou organisme d'habitation régional</a:t>
          </a:r>
          <a:endParaRPr lang="en-CA" sz="1600" dirty="0"/>
        </a:p>
      </dgm:t>
    </dgm:pt>
    <dgm:pt modelId="{A0FD107D-614C-4D7C-AD84-A1BF793C0C37}" type="parTrans" cxnId="{43FEB3C0-13EE-434B-9F9C-306BCAF39985}">
      <dgm:prSet/>
      <dgm:spPr/>
      <dgm:t>
        <a:bodyPr/>
        <a:lstStyle/>
        <a:p>
          <a:endParaRPr lang="en-CA"/>
        </a:p>
      </dgm:t>
    </dgm:pt>
    <dgm:pt modelId="{367F473C-32F7-4D64-A7CF-A4AC95A8D5DD}" type="sibTrans" cxnId="{43FEB3C0-13EE-434B-9F9C-306BCAF39985}">
      <dgm:prSet/>
      <dgm:spPr/>
      <dgm:t>
        <a:bodyPr/>
        <a:lstStyle/>
        <a:p>
          <a:endParaRPr lang="en-CA"/>
        </a:p>
      </dgm:t>
    </dgm:pt>
    <dgm:pt modelId="{D295A4EC-5DF7-4963-864A-8B087DE35A4A}" type="pres">
      <dgm:prSet presAssocID="{0FEF889A-21D7-474C-AC49-734D4F1030FF}" presName="CompostProcess" presStyleCnt="0">
        <dgm:presLayoutVars>
          <dgm:dir/>
          <dgm:resizeHandles val="exact"/>
        </dgm:presLayoutVars>
      </dgm:prSet>
      <dgm:spPr/>
    </dgm:pt>
    <dgm:pt modelId="{DFB83047-F93B-4B21-86E8-13E76F2863C1}" type="pres">
      <dgm:prSet presAssocID="{0FEF889A-21D7-474C-AC49-734D4F1030FF}" presName="arrow" presStyleLbl="bgShp" presStyleIdx="0" presStyleCnt="1"/>
      <dgm:spPr/>
    </dgm:pt>
    <dgm:pt modelId="{B5085785-968E-475D-A034-6D07070E32CD}" type="pres">
      <dgm:prSet presAssocID="{0FEF889A-21D7-474C-AC49-734D4F1030FF}" presName="linearProcess" presStyleCnt="0"/>
      <dgm:spPr/>
    </dgm:pt>
    <dgm:pt modelId="{04C76051-6CAD-468E-A3AD-15248461064F}" type="pres">
      <dgm:prSet presAssocID="{DDB70C22-B472-41EC-9F46-49A624C4C11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7447959-AFEF-4B47-A6F7-D12065CF10F4}" type="pres">
      <dgm:prSet presAssocID="{1DCC0262-CE38-46A8-B522-3642B1DFDEA3}" presName="sibTrans" presStyleCnt="0"/>
      <dgm:spPr/>
    </dgm:pt>
    <dgm:pt modelId="{CA8576A0-9FD1-48B1-89D9-3246D99EB7F7}" type="pres">
      <dgm:prSet presAssocID="{F3047CD3-9755-478E-8274-4D55759B32E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FD5F23-318E-442C-B5A7-DE5E99D65BC4}" type="pres">
      <dgm:prSet presAssocID="{367F473C-32F7-4D64-A7CF-A4AC95A8D5DD}" presName="sibTrans" presStyleCnt="0"/>
      <dgm:spPr/>
    </dgm:pt>
    <dgm:pt modelId="{FD3154D6-5C9A-4882-A5AA-AF59CE6A9ACE}" type="pres">
      <dgm:prSet presAssocID="{B2302141-5431-492A-8682-28227B9026B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43E2B1-76AD-4C2C-A921-7B8843A6565C}" type="pres">
      <dgm:prSet presAssocID="{78F47C42-7A99-4738-BBBF-3BDDBB1F5224}" presName="sibTrans" presStyleCnt="0"/>
      <dgm:spPr/>
    </dgm:pt>
    <dgm:pt modelId="{B0CD2947-4768-4D70-A30D-0A672AAABC09}" type="pres">
      <dgm:prSet presAssocID="{485595F7-6A6B-4C1C-9766-B8D4D6F6252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A1F34B1-17C8-4D6C-BAB0-7C086A8EAA95}" srcId="{0FEF889A-21D7-474C-AC49-734D4F1030FF}" destId="{B2302141-5431-492A-8682-28227B9026B5}" srcOrd="2" destOrd="0" parTransId="{7B43261F-6183-4C3B-A923-BF465BF8D0CC}" sibTransId="{78F47C42-7A99-4738-BBBF-3BDDBB1F5224}"/>
    <dgm:cxn modelId="{5974FF87-EB9D-4E83-A2C9-C917672B2969}" type="presOf" srcId="{B2302141-5431-492A-8682-28227B9026B5}" destId="{FD3154D6-5C9A-4882-A5AA-AF59CE6A9ACE}" srcOrd="0" destOrd="0" presId="urn:microsoft.com/office/officeart/2005/8/layout/hProcess9"/>
    <dgm:cxn modelId="{D8312975-2DB9-4631-8767-C3554005C4A1}" type="presOf" srcId="{485595F7-6A6B-4C1C-9766-B8D4D6F62529}" destId="{B0CD2947-4768-4D70-A30D-0A672AAABC09}" srcOrd="0" destOrd="0" presId="urn:microsoft.com/office/officeart/2005/8/layout/hProcess9"/>
    <dgm:cxn modelId="{043EA45F-271D-4887-8857-D53211F7745C}" type="presOf" srcId="{0FEF889A-21D7-474C-AC49-734D4F1030FF}" destId="{D295A4EC-5DF7-4963-864A-8B087DE35A4A}" srcOrd="0" destOrd="0" presId="urn:microsoft.com/office/officeart/2005/8/layout/hProcess9"/>
    <dgm:cxn modelId="{7E28DBC0-50EE-418D-B9D1-612A57BF09DA}" srcId="{0FEF889A-21D7-474C-AC49-734D4F1030FF}" destId="{DDB70C22-B472-41EC-9F46-49A624C4C115}" srcOrd="0" destOrd="0" parTransId="{B30F7C0A-38A0-45BB-A2D9-7722E1686B08}" sibTransId="{1DCC0262-CE38-46A8-B522-3642B1DFDEA3}"/>
    <dgm:cxn modelId="{75CA29A2-705F-42BD-9459-2302E279A403}" type="presOf" srcId="{F3047CD3-9755-478E-8274-4D55759B32E1}" destId="{CA8576A0-9FD1-48B1-89D9-3246D99EB7F7}" srcOrd="0" destOrd="0" presId="urn:microsoft.com/office/officeart/2005/8/layout/hProcess9"/>
    <dgm:cxn modelId="{37B37CE3-F787-4775-A137-32B0B3EE7403}" type="presOf" srcId="{DDB70C22-B472-41EC-9F46-49A624C4C115}" destId="{04C76051-6CAD-468E-A3AD-15248461064F}" srcOrd="0" destOrd="0" presId="urn:microsoft.com/office/officeart/2005/8/layout/hProcess9"/>
    <dgm:cxn modelId="{A6D16CFF-4B81-43A6-BA5A-63CCA363162E}" srcId="{0FEF889A-21D7-474C-AC49-734D4F1030FF}" destId="{485595F7-6A6B-4C1C-9766-B8D4D6F62529}" srcOrd="3" destOrd="0" parTransId="{7617B117-B81B-470D-9118-1209B7272DEC}" sibTransId="{ACFE7534-DB51-42A8-865F-3CE3A67808C9}"/>
    <dgm:cxn modelId="{43FEB3C0-13EE-434B-9F9C-306BCAF39985}" srcId="{0FEF889A-21D7-474C-AC49-734D4F1030FF}" destId="{F3047CD3-9755-478E-8274-4D55759B32E1}" srcOrd="1" destOrd="0" parTransId="{A0FD107D-614C-4D7C-AD84-A1BF793C0C37}" sibTransId="{367F473C-32F7-4D64-A7CF-A4AC95A8D5DD}"/>
    <dgm:cxn modelId="{525C0F5E-3064-41BC-916A-BE478EC31628}" type="presParOf" srcId="{D295A4EC-5DF7-4963-864A-8B087DE35A4A}" destId="{DFB83047-F93B-4B21-86E8-13E76F2863C1}" srcOrd="0" destOrd="0" presId="urn:microsoft.com/office/officeart/2005/8/layout/hProcess9"/>
    <dgm:cxn modelId="{F140C9FC-78D3-4252-8F6A-30B6CC300B7B}" type="presParOf" srcId="{D295A4EC-5DF7-4963-864A-8B087DE35A4A}" destId="{B5085785-968E-475D-A034-6D07070E32CD}" srcOrd="1" destOrd="0" presId="urn:microsoft.com/office/officeart/2005/8/layout/hProcess9"/>
    <dgm:cxn modelId="{BFECD8A0-C250-4947-8686-9DC5F153975E}" type="presParOf" srcId="{B5085785-968E-475D-A034-6D07070E32CD}" destId="{04C76051-6CAD-468E-A3AD-15248461064F}" srcOrd="0" destOrd="0" presId="urn:microsoft.com/office/officeart/2005/8/layout/hProcess9"/>
    <dgm:cxn modelId="{EC2AAA30-1E44-4B84-9C52-D6AA28295395}" type="presParOf" srcId="{B5085785-968E-475D-A034-6D07070E32CD}" destId="{D7447959-AFEF-4B47-A6F7-D12065CF10F4}" srcOrd="1" destOrd="0" presId="urn:microsoft.com/office/officeart/2005/8/layout/hProcess9"/>
    <dgm:cxn modelId="{4570E6E4-50CD-498D-93BC-B7FD84B59287}" type="presParOf" srcId="{B5085785-968E-475D-A034-6D07070E32CD}" destId="{CA8576A0-9FD1-48B1-89D9-3246D99EB7F7}" srcOrd="2" destOrd="0" presId="urn:microsoft.com/office/officeart/2005/8/layout/hProcess9"/>
    <dgm:cxn modelId="{0F109A48-1362-4BFD-86A9-DA4102F7AE01}" type="presParOf" srcId="{B5085785-968E-475D-A034-6D07070E32CD}" destId="{4DFD5F23-318E-442C-B5A7-DE5E99D65BC4}" srcOrd="3" destOrd="0" presId="urn:microsoft.com/office/officeart/2005/8/layout/hProcess9"/>
    <dgm:cxn modelId="{85FFE421-D834-41D4-82C4-C64AB42E3D93}" type="presParOf" srcId="{B5085785-968E-475D-A034-6D07070E32CD}" destId="{FD3154D6-5C9A-4882-A5AA-AF59CE6A9ACE}" srcOrd="4" destOrd="0" presId="urn:microsoft.com/office/officeart/2005/8/layout/hProcess9"/>
    <dgm:cxn modelId="{E2120442-CBF2-4A0A-BDFF-B34E3A5D991B}" type="presParOf" srcId="{B5085785-968E-475D-A034-6D07070E32CD}" destId="{4D43E2B1-76AD-4C2C-A921-7B8843A6565C}" srcOrd="5" destOrd="0" presId="urn:microsoft.com/office/officeart/2005/8/layout/hProcess9"/>
    <dgm:cxn modelId="{CD233581-859E-4E38-9691-438A14C16CE5}" type="presParOf" srcId="{B5085785-968E-475D-A034-6D07070E32CD}" destId="{B0CD2947-4768-4D70-A30D-0A672AAABC0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5708D-A926-4C10-A844-CEC8A7BB4C3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10BD16-4344-410C-9F52-4A91EE35BC5C}">
      <dgm:prSet phldrT="[Text]" custT="1"/>
      <dgm:spPr/>
      <dgm:t>
        <a:bodyPr/>
        <a:lstStyle/>
        <a:p>
          <a:r>
            <a:rPr lang="fr-CA" sz="18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Avantages: </a:t>
          </a:r>
          <a:endParaRPr lang="en-CA" sz="18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CA28F22-F420-4C84-90D8-0343E3100ABC}" type="parTrans" cxnId="{6A22EC04-9188-4EE7-9346-8FDEEA21A6D8}">
      <dgm:prSet/>
      <dgm:spPr/>
      <dgm:t>
        <a:bodyPr/>
        <a:lstStyle/>
        <a:p>
          <a:endParaRPr lang="en-CA"/>
        </a:p>
      </dgm:t>
    </dgm:pt>
    <dgm:pt modelId="{78C4FEAF-8F2C-4D35-B946-428BFAEC0876}" type="sibTrans" cxnId="{6A22EC04-9188-4EE7-9346-8FDEEA21A6D8}">
      <dgm:prSet/>
      <dgm:spPr/>
      <dgm:t>
        <a:bodyPr/>
        <a:lstStyle/>
        <a:p>
          <a:endParaRPr lang="en-CA"/>
        </a:p>
      </dgm:t>
    </dgm:pt>
    <dgm:pt modelId="{44A54441-A79C-4460-A4AD-44742BA4F9D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CA" sz="1600" smtClean="0"/>
            <a:t>Peut éviter l’ingérence politique.</a:t>
          </a:r>
          <a:endParaRPr lang="en-CA" sz="1600" dirty="0">
            <a:solidFill>
              <a:schemeClr val="bg1"/>
            </a:solidFill>
          </a:endParaRPr>
        </a:p>
      </dgm:t>
    </dgm:pt>
    <dgm:pt modelId="{8EE31701-13F1-4DCC-A31E-E5D0FDA2706D}" type="parTrans" cxnId="{4B4CE92D-859B-481D-9588-E76FAB047E4F}">
      <dgm:prSet/>
      <dgm:spPr/>
      <dgm:t>
        <a:bodyPr/>
        <a:lstStyle/>
        <a:p>
          <a:endParaRPr lang="en-CA"/>
        </a:p>
      </dgm:t>
    </dgm:pt>
    <dgm:pt modelId="{FAADDE24-83AE-4A2A-B4D7-991A8FEF8C2D}" type="sibTrans" cxnId="{4B4CE92D-859B-481D-9588-E76FAB047E4F}">
      <dgm:prSet/>
      <dgm:spPr/>
      <dgm:t>
        <a:bodyPr/>
        <a:lstStyle/>
        <a:p>
          <a:endParaRPr lang="en-CA"/>
        </a:p>
      </dgm:t>
    </dgm:pt>
    <dgm:pt modelId="{CF5E4BFF-3C12-491E-A2F7-CBC30E5A20D8}">
      <dgm:prSet phldrT="[Text]" custT="1"/>
      <dgm:spPr/>
      <dgm:t>
        <a:bodyPr/>
        <a:lstStyle/>
        <a:p>
          <a:r>
            <a:rPr lang="fr-CA" sz="1800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Inconvénients: </a:t>
          </a:r>
          <a:endParaRPr lang="en-CA" sz="18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2F7415-76AF-4A35-B0E1-F50DE4ECC34D}" type="parTrans" cxnId="{2011C788-C4CC-469A-96AC-FC43CA36C3C5}">
      <dgm:prSet/>
      <dgm:spPr/>
      <dgm:t>
        <a:bodyPr/>
        <a:lstStyle/>
        <a:p>
          <a:endParaRPr lang="en-CA"/>
        </a:p>
      </dgm:t>
    </dgm:pt>
    <dgm:pt modelId="{991E0589-CACD-4B29-8ECD-6761D1083426}" type="sibTrans" cxnId="{2011C788-C4CC-469A-96AC-FC43CA36C3C5}">
      <dgm:prSet/>
      <dgm:spPr/>
      <dgm:t>
        <a:bodyPr/>
        <a:lstStyle/>
        <a:p>
          <a:endParaRPr lang="en-CA"/>
        </a:p>
      </dgm:t>
    </dgm:pt>
    <dgm:pt modelId="{23E91ACC-9C7A-4010-82F1-3CA6E38BC64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CA" sz="16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Les coûts d’investissement initial peuvent être élevés.</a:t>
          </a:r>
          <a:endParaRPr lang="en-CA" sz="16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2007C3EA-374F-413F-B5DF-912127EB1501}" type="parTrans" cxnId="{BDC5CD67-C611-43E5-81DD-0D7A5297B671}">
      <dgm:prSet/>
      <dgm:spPr/>
      <dgm:t>
        <a:bodyPr/>
        <a:lstStyle/>
        <a:p>
          <a:endParaRPr lang="en-CA"/>
        </a:p>
      </dgm:t>
    </dgm:pt>
    <dgm:pt modelId="{AC109CD6-E0E5-4527-83EA-50C6AA3CC634}" type="sibTrans" cxnId="{BDC5CD67-C611-43E5-81DD-0D7A5297B671}">
      <dgm:prSet/>
      <dgm:spPr/>
      <dgm:t>
        <a:bodyPr/>
        <a:lstStyle/>
        <a:p>
          <a:endParaRPr lang="en-CA"/>
        </a:p>
      </dgm:t>
    </dgm:pt>
    <dgm:pt modelId="{D2A4D68A-2CF8-422F-A56E-A9C75DC1C0A7}">
      <dgm:prSet custT="1"/>
      <dgm:spPr/>
      <dgm:t>
        <a:bodyPr/>
        <a:lstStyle/>
        <a:p>
          <a:r>
            <a:rPr lang="fr-CA" sz="1600" dirty="0" smtClean="0"/>
            <a:t>Les décisions et les appels pourraient être plus objectifs. </a:t>
          </a:r>
          <a:endParaRPr lang="en-CA" sz="1600" dirty="0"/>
        </a:p>
      </dgm:t>
    </dgm:pt>
    <dgm:pt modelId="{ECC9F031-255B-4387-A1AC-206337AF3154}" type="parTrans" cxnId="{7834E862-A31D-44A6-89E5-4A5D2A9232CB}">
      <dgm:prSet/>
      <dgm:spPr/>
      <dgm:t>
        <a:bodyPr/>
        <a:lstStyle/>
        <a:p>
          <a:endParaRPr lang="en-US"/>
        </a:p>
      </dgm:t>
    </dgm:pt>
    <dgm:pt modelId="{B1F886C9-F324-452C-9319-C1F284211A56}" type="sibTrans" cxnId="{7834E862-A31D-44A6-89E5-4A5D2A9232CB}">
      <dgm:prSet/>
      <dgm:spPr/>
      <dgm:t>
        <a:bodyPr/>
        <a:lstStyle/>
        <a:p>
          <a:endParaRPr lang="en-US"/>
        </a:p>
      </dgm:t>
    </dgm:pt>
    <dgm:pt modelId="{EADC8C87-4B58-4C6D-878E-767C3F0549D4}">
      <dgm:prSet custT="1"/>
      <dgm:spPr/>
      <dgm:t>
        <a:bodyPr/>
        <a:lstStyle/>
        <a:p>
          <a:r>
            <a:rPr lang="fr-CA" sz="1600" dirty="0" smtClean="0"/>
            <a:t>Évite la micro-gestion, permettant aux conseils de bande de s’intéresser à des questions importantes autres que celle de l’habitation.</a:t>
          </a:r>
        </a:p>
      </dgm:t>
    </dgm:pt>
    <dgm:pt modelId="{12D34359-AA8C-4857-8737-EAABD87EF43C}" type="parTrans" cxnId="{C6C30D1C-0505-4220-AA02-07AE6ABADB5E}">
      <dgm:prSet/>
      <dgm:spPr/>
      <dgm:t>
        <a:bodyPr/>
        <a:lstStyle/>
        <a:p>
          <a:endParaRPr lang="en-US"/>
        </a:p>
      </dgm:t>
    </dgm:pt>
    <dgm:pt modelId="{F644F132-AE3C-4124-9992-0BB44235F617}" type="sibTrans" cxnId="{C6C30D1C-0505-4220-AA02-07AE6ABADB5E}">
      <dgm:prSet/>
      <dgm:spPr/>
      <dgm:t>
        <a:bodyPr/>
        <a:lstStyle/>
        <a:p>
          <a:endParaRPr lang="en-US"/>
        </a:p>
      </dgm:t>
    </dgm:pt>
    <dgm:pt modelId="{97A3CE61-DA4B-435E-BE00-CA8CD0B8F9BF}">
      <dgm:prSet custT="1"/>
      <dgm:spPr/>
      <dgm:t>
        <a:bodyPr/>
        <a:lstStyle/>
        <a:p>
          <a:r>
            <a:rPr lang="fr-CA" sz="16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Nécessiterait énormément de leadership politique et de soutien continu.</a:t>
          </a:r>
          <a:endParaRPr lang="en-CA" sz="16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1180FBC2-0C97-4F5E-951C-C4B68F345578}" type="parTrans" cxnId="{0851F607-BC68-45FB-A80C-1664385349AF}">
      <dgm:prSet/>
      <dgm:spPr/>
      <dgm:t>
        <a:bodyPr/>
        <a:lstStyle/>
        <a:p>
          <a:endParaRPr lang="en-US"/>
        </a:p>
      </dgm:t>
    </dgm:pt>
    <dgm:pt modelId="{D6DD9A04-8DC2-4FF0-B87B-CC50561B645C}" type="sibTrans" cxnId="{0851F607-BC68-45FB-A80C-1664385349AF}">
      <dgm:prSet/>
      <dgm:spPr/>
      <dgm:t>
        <a:bodyPr/>
        <a:lstStyle/>
        <a:p>
          <a:endParaRPr lang="en-US"/>
        </a:p>
      </dgm:t>
    </dgm:pt>
    <dgm:pt modelId="{6719432F-1127-4423-AA4B-4FA599CCDA5D}">
      <dgm:prSet custT="1"/>
      <dgm:spPr/>
      <dgm:t>
        <a:bodyPr/>
        <a:lstStyle/>
        <a:p>
          <a:r>
            <a:rPr lang="fr-CA" sz="16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Retire des ressources de la communauté.</a:t>
          </a:r>
          <a:endParaRPr lang="en-CA" sz="16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D95B67D7-61E1-497F-B43B-018FABE8F8D1}" type="parTrans" cxnId="{2345FC92-EB80-4936-B01C-7C1441329D89}">
      <dgm:prSet/>
      <dgm:spPr/>
      <dgm:t>
        <a:bodyPr/>
        <a:lstStyle/>
        <a:p>
          <a:endParaRPr lang="en-US"/>
        </a:p>
      </dgm:t>
    </dgm:pt>
    <dgm:pt modelId="{39EAF7A2-60A9-4F8C-9A9D-0BA5B34D9D89}" type="sibTrans" cxnId="{2345FC92-EB80-4936-B01C-7C1441329D89}">
      <dgm:prSet/>
      <dgm:spPr/>
      <dgm:t>
        <a:bodyPr/>
        <a:lstStyle/>
        <a:p>
          <a:endParaRPr lang="en-US"/>
        </a:p>
      </dgm:t>
    </dgm:pt>
    <dgm:pt modelId="{19D55FEE-8F87-448F-834C-343ABF48E0B9}" type="pres">
      <dgm:prSet presAssocID="{D5B5708D-A926-4C10-A844-CEC8A7BB4C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3AE782A-1D28-4FF6-A66F-4CFDB2C8C326}" type="pres">
      <dgm:prSet presAssocID="{3E10BD16-4344-410C-9F52-4A91EE35BC5C}" presName="linNode" presStyleCnt="0"/>
      <dgm:spPr/>
    </dgm:pt>
    <dgm:pt modelId="{2DB6289C-DD20-48F1-8B8D-BD7D02F0077B}" type="pres">
      <dgm:prSet presAssocID="{3E10BD16-4344-410C-9F52-4A91EE35BC5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0F101A8-4BE7-4DAB-AB3D-9A55CB47F740}" type="pres">
      <dgm:prSet presAssocID="{3E10BD16-4344-410C-9F52-4A91EE35BC5C}" presName="bracket" presStyleLbl="parChTrans1D1" presStyleIdx="0" presStyleCnt="2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CA"/>
        </a:p>
      </dgm:t>
    </dgm:pt>
    <dgm:pt modelId="{0516144A-FB2C-4D30-AFAC-17F7F5C31EF1}" type="pres">
      <dgm:prSet presAssocID="{3E10BD16-4344-410C-9F52-4A91EE35BC5C}" presName="spH" presStyleCnt="0"/>
      <dgm:spPr/>
    </dgm:pt>
    <dgm:pt modelId="{BDDCDC6A-6888-4604-85CB-82C7C2B63795}" type="pres">
      <dgm:prSet presAssocID="{3E10BD16-4344-410C-9F52-4A91EE35BC5C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AB511D8-C4E0-4F52-A236-343B05FA5173}" type="pres">
      <dgm:prSet presAssocID="{78C4FEAF-8F2C-4D35-B946-428BFAEC0876}" presName="spV" presStyleCnt="0"/>
      <dgm:spPr/>
    </dgm:pt>
    <dgm:pt modelId="{2B65CE1B-4CD3-4BB2-A444-1D4A6272D4E2}" type="pres">
      <dgm:prSet presAssocID="{CF5E4BFF-3C12-491E-A2F7-CBC30E5A20D8}" presName="linNode" presStyleCnt="0"/>
      <dgm:spPr/>
    </dgm:pt>
    <dgm:pt modelId="{FA6752E6-34F4-4635-93C1-DCF894C4158F}" type="pres">
      <dgm:prSet presAssocID="{CF5E4BFF-3C12-491E-A2F7-CBC30E5A20D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123378-FED0-4EF5-A3D7-74A9CB522821}" type="pres">
      <dgm:prSet presAssocID="{CF5E4BFF-3C12-491E-A2F7-CBC30E5A20D8}" presName="bracket" presStyleLbl="parChTrans1D1" presStyleIdx="1" presStyleCnt="2"/>
      <dgm:spPr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CA"/>
        </a:p>
      </dgm:t>
    </dgm:pt>
    <dgm:pt modelId="{9CA9876C-6AA9-4675-A208-A966ED6C56E5}" type="pres">
      <dgm:prSet presAssocID="{CF5E4BFF-3C12-491E-A2F7-CBC30E5A20D8}" presName="spH" presStyleCnt="0"/>
      <dgm:spPr/>
    </dgm:pt>
    <dgm:pt modelId="{679F2DC1-8CE5-4815-9748-6BB9AB1B9BB7}" type="pres">
      <dgm:prSet presAssocID="{CF5E4BFF-3C12-491E-A2F7-CBC30E5A20D8}" presName="desTx" presStyleLbl="node1" presStyleIdx="1" presStyleCnt="2" custScaleY="9853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345FC92-EB80-4936-B01C-7C1441329D89}" srcId="{CF5E4BFF-3C12-491E-A2F7-CBC30E5A20D8}" destId="{6719432F-1127-4423-AA4B-4FA599CCDA5D}" srcOrd="2" destOrd="0" parTransId="{D95B67D7-61E1-497F-B43B-018FABE8F8D1}" sibTransId="{39EAF7A2-60A9-4F8C-9A9D-0BA5B34D9D89}"/>
    <dgm:cxn modelId="{42130167-B774-44A2-8AA2-AF5D04B8694B}" type="presOf" srcId="{3E10BD16-4344-410C-9F52-4A91EE35BC5C}" destId="{2DB6289C-DD20-48F1-8B8D-BD7D02F0077B}" srcOrd="0" destOrd="0" presId="urn:diagrams.loki3.com/BracketList"/>
    <dgm:cxn modelId="{6C845F66-946B-476A-9EA7-B6FA2DFB2337}" type="presOf" srcId="{6719432F-1127-4423-AA4B-4FA599CCDA5D}" destId="{679F2DC1-8CE5-4815-9748-6BB9AB1B9BB7}" srcOrd="0" destOrd="2" presId="urn:diagrams.loki3.com/BracketList"/>
    <dgm:cxn modelId="{934F25BD-2FE5-4460-B67A-EF54C4ABCD81}" type="presOf" srcId="{23E91ACC-9C7A-4010-82F1-3CA6E38BC64D}" destId="{679F2DC1-8CE5-4815-9748-6BB9AB1B9BB7}" srcOrd="0" destOrd="0" presId="urn:diagrams.loki3.com/BracketList"/>
    <dgm:cxn modelId="{0851F607-BC68-45FB-A80C-1664385349AF}" srcId="{CF5E4BFF-3C12-491E-A2F7-CBC30E5A20D8}" destId="{97A3CE61-DA4B-435E-BE00-CA8CD0B8F9BF}" srcOrd="1" destOrd="0" parTransId="{1180FBC2-0C97-4F5E-951C-C4B68F345578}" sibTransId="{D6DD9A04-8DC2-4FF0-B87B-CC50561B645C}"/>
    <dgm:cxn modelId="{0D5E9481-0BB9-42C1-8A06-8B4AD20597D5}" type="presOf" srcId="{D5B5708D-A926-4C10-A844-CEC8A7BB4C3D}" destId="{19D55FEE-8F87-448F-834C-343ABF48E0B9}" srcOrd="0" destOrd="0" presId="urn:diagrams.loki3.com/BracketList"/>
    <dgm:cxn modelId="{CAD6CAD5-CDEF-40DD-8438-134C65E1D5E4}" type="presOf" srcId="{EADC8C87-4B58-4C6D-878E-767C3F0549D4}" destId="{BDDCDC6A-6888-4604-85CB-82C7C2B63795}" srcOrd="0" destOrd="2" presId="urn:diagrams.loki3.com/BracketList"/>
    <dgm:cxn modelId="{7834E862-A31D-44A6-89E5-4A5D2A9232CB}" srcId="{3E10BD16-4344-410C-9F52-4A91EE35BC5C}" destId="{D2A4D68A-2CF8-422F-A56E-A9C75DC1C0A7}" srcOrd="1" destOrd="0" parTransId="{ECC9F031-255B-4387-A1AC-206337AF3154}" sibTransId="{B1F886C9-F324-452C-9319-C1F284211A56}"/>
    <dgm:cxn modelId="{1F5C5B57-BC72-4DEE-A8D2-8BACE03EE9B7}" type="presOf" srcId="{D2A4D68A-2CF8-422F-A56E-A9C75DC1C0A7}" destId="{BDDCDC6A-6888-4604-85CB-82C7C2B63795}" srcOrd="0" destOrd="1" presId="urn:diagrams.loki3.com/BracketList"/>
    <dgm:cxn modelId="{BDC5CD67-C611-43E5-81DD-0D7A5297B671}" srcId="{CF5E4BFF-3C12-491E-A2F7-CBC30E5A20D8}" destId="{23E91ACC-9C7A-4010-82F1-3CA6E38BC64D}" srcOrd="0" destOrd="0" parTransId="{2007C3EA-374F-413F-B5DF-912127EB1501}" sibTransId="{AC109CD6-E0E5-4527-83EA-50C6AA3CC634}"/>
    <dgm:cxn modelId="{2011C788-C4CC-469A-96AC-FC43CA36C3C5}" srcId="{D5B5708D-A926-4C10-A844-CEC8A7BB4C3D}" destId="{CF5E4BFF-3C12-491E-A2F7-CBC30E5A20D8}" srcOrd="1" destOrd="0" parTransId="{0A2F7415-76AF-4A35-B0E1-F50DE4ECC34D}" sibTransId="{991E0589-CACD-4B29-8ECD-6761D1083426}"/>
    <dgm:cxn modelId="{4B4CE92D-859B-481D-9588-E76FAB047E4F}" srcId="{3E10BD16-4344-410C-9F52-4A91EE35BC5C}" destId="{44A54441-A79C-4460-A4AD-44742BA4F9D5}" srcOrd="0" destOrd="0" parTransId="{8EE31701-13F1-4DCC-A31E-E5D0FDA2706D}" sibTransId="{FAADDE24-83AE-4A2A-B4D7-991A8FEF8C2D}"/>
    <dgm:cxn modelId="{555C117C-0F69-4F6B-81C1-E44BDE0CFD1C}" type="presOf" srcId="{44A54441-A79C-4460-A4AD-44742BA4F9D5}" destId="{BDDCDC6A-6888-4604-85CB-82C7C2B63795}" srcOrd="0" destOrd="0" presId="urn:diagrams.loki3.com/BracketList"/>
    <dgm:cxn modelId="{C6C30D1C-0505-4220-AA02-07AE6ABADB5E}" srcId="{3E10BD16-4344-410C-9F52-4A91EE35BC5C}" destId="{EADC8C87-4B58-4C6D-878E-767C3F0549D4}" srcOrd="2" destOrd="0" parTransId="{12D34359-AA8C-4857-8737-EAABD87EF43C}" sibTransId="{F644F132-AE3C-4124-9992-0BB44235F617}"/>
    <dgm:cxn modelId="{08863F98-EFAC-475F-8648-E8D53D3E1449}" type="presOf" srcId="{CF5E4BFF-3C12-491E-A2F7-CBC30E5A20D8}" destId="{FA6752E6-34F4-4635-93C1-DCF894C4158F}" srcOrd="0" destOrd="0" presId="urn:diagrams.loki3.com/BracketList"/>
    <dgm:cxn modelId="{6A22EC04-9188-4EE7-9346-8FDEEA21A6D8}" srcId="{D5B5708D-A926-4C10-A844-CEC8A7BB4C3D}" destId="{3E10BD16-4344-410C-9F52-4A91EE35BC5C}" srcOrd="0" destOrd="0" parTransId="{DCA28F22-F420-4C84-90D8-0343E3100ABC}" sibTransId="{78C4FEAF-8F2C-4D35-B946-428BFAEC0876}"/>
    <dgm:cxn modelId="{C01D1A9E-8154-41E5-9994-FFD97FBF34C7}" type="presOf" srcId="{97A3CE61-DA4B-435E-BE00-CA8CD0B8F9BF}" destId="{679F2DC1-8CE5-4815-9748-6BB9AB1B9BB7}" srcOrd="0" destOrd="1" presId="urn:diagrams.loki3.com/BracketList"/>
    <dgm:cxn modelId="{1511C10C-0250-4273-B865-F6A35D715469}" type="presParOf" srcId="{19D55FEE-8F87-448F-834C-343ABF48E0B9}" destId="{43AE782A-1D28-4FF6-A66F-4CFDB2C8C326}" srcOrd="0" destOrd="0" presId="urn:diagrams.loki3.com/BracketList"/>
    <dgm:cxn modelId="{779931C4-0C6A-42D6-A762-508DFA7B3CAD}" type="presParOf" srcId="{43AE782A-1D28-4FF6-A66F-4CFDB2C8C326}" destId="{2DB6289C-DD20-48F1-8B8D-BD7D02F0077B}" srcOrd="0" destOrd="0" presId="urn:diagrams.loki3.com/BracketList"/>
    <dgm:cxn modelId="{654C4E1E-3F7F-4D11-ACD3-9B7FDE63CA2F}" type="presParOf" srcId="{43AE782A-1D28-4FF6-A66F-4CFDB2C8C326}" destId="{90F101A8-4BE7-4DAB-AB3D-9A55CB47F740}" srcOrd="1" destOrd="0" presId="urn:diagrams.loki3.com/BracketList"/>
    <dgm:cxn modelId="{BB31B7AD-7485-4D8E-8347-CE3CDA4FB3C9}" type="presParOf" srcId="{43AE782A-1D28-4FF6-A66F-4CFDB2C8C326}" destId="{0516144A-FB2C-4D30-AFAC-17F7F5C31EF1}" srcOrd="2" destOrd="0" presId="urn:diagrams.loki3.com/BracketList"/>
    <dgm:cxn modelId="{BEF6A3B3-578A-42E4-92BA-03984DA85156}" type="presParOf" srcId="{43AE782A-1D28-4FF6-A66F-4CFDB2C8C326}" destId="{BDDCDC6A-6888-4604-85CB-82C7C2B63795}" srcOrd="3" destOrd="0" presId="urn:diagrams.loki3.com/BracketList"/>
    <dgm:cxn modelId="{9148E5A7-0D02-4887-86F8-E8ACC45DCDEA}" type="presParOf" srcId="{19D55FEE-8F87-448F-834C-343ABF48E0B9}" destId="{EAB511D8-C4E0-4F52-A236-343B05FA5173}" srcOrd="1" destOrd="0" presId="urn:diagrams.loki3.com/BracketList"/>
    <dgm:cxn modelId="{321143EE-AE8F-4C97-8169-4131C05A5810}" type="presParOf" srcId="{19D55FEE-8F87-448F-834C-343ABF48E0B9}" destId="{2B65CE1B-4CD3-4BB2-A444-1D4A6272D4E2}" srcOrd="2" destOrd="0" presId="urn:diagrams.loki3.com/BracketList"/>
    <dgm:cxn modelId="{61C5FBEA-466A-449C-95F3-5266E67E38BB}" type="presParOf" srcId="{2B65CE1B-4CD3-4BB2-A444-1D4A6272D4E2}" destId="{FA6752E6-34F4-4635-93C1-DCF894C4158F}" srcOrd="0" destOrd="0" presId="urn:diagrams.loki3.com/BracketList"/>
    <dgm:cxn modelId="{9A12BD34-014D-4EC1-BAE5-9589903E0149}" type="presParOf" srcId="{2B65CE1B-4CD3-4BB2-A444-1D4A6272D4E2}" destId="{99123378-FED0-4EF5-A3D7-74A9CB522821}" srcOrd="1" destOrd="0" presId="urn:diagrams.loki3.com/BracketList"/>
    <dgm:cxn modelId="{1DB452E9-B260-4B68-9CA8-6F6C2A44C663}" type="presParOf" srcId="{2B65CE1B-4CD3-4BB2-A444-1D4A6272D4E2}" destId="{9CA9876C-6AA9-4675-A208-A966ED6C56E5}" srcOrd="2" destOrd="0" presId="urn:diagrams.loki3.com/BracketList"/>
    <dgm:cxn modelId="{62B66DAD-1016-4E9B-AC23-80A9F2CA104D}" type="presParOf" srcId="{2B65CE1B-4CD3-4BB2-A444-1D4A6272D4E2}" destId="{679F2DC1-8CE5-4815-9748-6BB9AB1B9BB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B32F1-D01F-4D64-AF4F-BFDF766A26E8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9986341-0C00-4148-9F6A-C8936E79B2B3}">
      <dgm:prSet phldrT="[Text]" custT="1"/>
      <dgm:spPr/>
      <dgm:t>
        <a:bodyPr/>
        <a:lstStyle/>
        <a:p>
          <a:r>
            <a:rPr lang="fr-CA" sz="1800" dirty="0" smtClean="0"/>
            <a:t>Avantages: </a:t>
          </a:r>
          <a:endParaRPr lang="en-CA" sz="1800" dirty="0"/>
        </a:p>
      </dgm:t>
    </dgm:pt>
    <dgm:pt modelId="{614DAF85-6638-4577-8BFA-49611AD61E26}" type="parTrans" cxnId="{DBA3578D-05E9-43E9-B934-D9CEA7B6DE59}">
      <dgm:prSet/>
      <dgm:spPr/>
      <dgm:t>
        <a:bodyPr/>
        <a:lstStyle/>
        <a:p>
          <a:endParaRPr lang="en-CA"/>
        </a:p>
      </dgm:t>
    </dgm:pt>
    <dgm:pt modelId="{AB7A3BD1-F10F-4D4F-B6E9-C62CD138D25E}" type="sibTrans" cxnId="{DBA3578D-05E9-43E9-B934-D9CEA7B6DE59}">
      <dgm:prSet/>
      <dgm:spPr/>
      <dgm:t>
        <a:bodyPr/>
        <a:lstStyle/>
        <a:p>
          <a:endParaRPr lang="en-CA"/>
        </a:p>
      </dgm:t>
    </dgm:pt>
    <dgm:pt modelId="{B71B08F2-3353-4D8C-B3B7-3793FED6D688}">
      <dgm:prSet phldrT="[Text]" custT="1"/>
      <dgm:spPr>
        <a:solidFill>
          <a:srgbClr val="006666"/>
        </a:solidFill>
      </dgm:spPr>
      <dgm:t>
        <a:bodyPr/>
        <a:lstStyle/>
        <a:p>
          <a:endParaRPr lang="en-CA" sz="1600" dirty="0">
            <a:solidFill>
              <a:schemeClr val="bg1"/>
            </a:solidFill>
          </a:endParaRPr>
        </a:p>
      </dgm:t>
    </dgm:pt>
    <dgm:pt modelId="{DAC39E0D-784E-410E-9CF5-73A1E17A7662}" type="parTrans" cxnId="{C81B9DBE-FA76-4B1D-B60D-8059FA038550}">
      <dgm:prSet/>
      <dgm:spPr/>
      <dgm:t>
        <a:bodyPr/>
        <a:lstStyle/>
        <a:p>
          <a:endParaRPr lang="en-CA"/>
        </a:p>
      </dgm:t>
    </dgm:pt>
    <dgm:pt modelId="{F1F8CACA-2352-4DD9-BD9A-D9877C90C0A5}" type="sibTrans" cxnId="{C81B9DBE-FA76-4B1D-B60D-8059FA038550}">
      <dgm:prSet/>
      <dgm:spPr/>
      <dgm:t>
        <a:bodyPr/>
        <a:lstStyle/>
        <a:p>
          <a:endParaRPr lang="en-CA"/>
        </a:p>
      </dgm:t>
    </dgm:pt>
    <dgm:pt modelId="{9EC51E82-17BD-4061-9BE4-A236A9EA070F}">
      <dgm:prSet phldrT="[Text]" custT="1"/>
      <dgm:spPr/>
      <dgm:t>
        <a:bodyPr/>
        <a:lstStyle/>
        <a:p>
          <a:r>
            <a:rPr lang="fr-CA" sz="1800" dirty="0" smtClean="0"/>
            <a:t>Inconvénients:</a:t>
          </a:r>
          <a:endParaRPr lang="en-CA" sz="1800" dirty="0"/>
        </a:p>
      </dgm:t>
    </dgm:pt>
    <dgm:pt modelId="{33F435A8-FEC2-4956-AFB2-CCA3BED60D68}" type="parTrans" cxnId="{12C33AAE-4D2D-4BA4-B2F8-9F0FF31876EF}">
      <dgm:prSet/>
      <dgm:spPr/>
      <dgm:t>
        <a:bodyPr/>
        <a:lstStyle/>
        <a:p>
          <a:endParaRPr lang="en-CA"/>
        </a:p>
      </dgm:t>
    </dgm:pt>
    <dgm:pt modelId="{DCF8A82F-B45C-472B-A361-6D64D3021A77}" type="sibTrans" cxnId="{12C33AAE-4D2D-4BA4-B2F8-9F0FF31876EF}">
      <dgm:prSet/>
      <dgm:spPr/>
      <dgm:t>
        <a:bodyPr/>
        <a:lstStyle/>
        <a:p>
          <a:endParaRPr lang="en-CA"/>
        </a:p>
      </dgm:t>
    </dgm:pt>
    <dgm:pt modelId="{697AB4D9-22AD-4D68-958E-9B8B2CD2E8DA}">
      <dgm:prSet phldrT="[Text]" custT="1"/>
      <dgm:spPr>
        <a:solidFill>
          <a:srgbClr val="CCECFF"/>
        </a:solidFill>
      </dgm:spPr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Pourrait occasionner des coûts importants de transition, de planification et d’exécution.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06DA5619-CE30-481F-85D6-BACD8AB52FD0}" type="parTrans" cxnId="{CE12EE41-9304-48F2-B1FD-863CB6CF60F3}">
      <dgm:prSet/>
      <dgm:spPr/>
      <dgm:t>
        <a:bodyPr/>
        <a:lstStyle/>
        <a:p>
          <a:endParaRPr lang="en-CA"/>
        </a:p>
      </dgm:t>
    </dgm:pt>
    <dgm:pt modelId="{E3F0D59D-6666-4D64-9756-184B0E7C9337}" type="sibTrans" cxnId="{CE12EE41-9304-48F2-B1FD-863CB6CF60F3}">
      <dgm:prSet/>
      <dgm:spPr/>
      <dgm:t>
        <a:bodyPr/>
        <a:lstStyle/>
        <a:p>
          <a:endParaRPr lang="en-CA"/>
        </a:p>
      </dgm:t>
    </dgm:pt>
    <dgm:pt modelId="{2D6536E5-3D90-4229-A099-23D0893547AD}">
      <dgm:prSet custT="1"/>
      <dgm:spPr/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Sa mission pourrait être en conflit avec l’énoncé de mission du conseil tribal.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BB8D74D4-9040-42E0-8120-26B3F42A77EF}" type="parTrans" cxnId="{9FB155AE-0FBB-451E-8552-6C2F7258BBFF}">
      <dgm:prSet/>
      <dgm:spPr/>
      <dgm:t>
        <a:bodyPr/>
        <a:lstStyle/>
        <a:p>
          <a:endParaRPr lang="en-US"/>
        </a:p>
      </dgm:t>
    </dgm:pt>
    <dgm:pt modelId="{17024DCE-F84F-4A95-AA74-BB39D6CBF167}" type="sibTrans" cxnId="{9FB155AE-0FBB-451E-8552-6C2F7258BBFF}">
      <dgm:prSet/>
      <dgm:spPr/>
      <dgm:t>
        <a:bodyPr/>
        <a:lstStyle/>
        <a:p>
          <a:endParaRPr lang="en-US"/>
        </a:p>
      </dgm:t>
    </dgm:pt>
    <dgm:pt modelId="{DF06FD29-7CEA-49EC-9041-AFE94CF7F3CF}">
      <dgm:prSet custT="1"/>
      <dgm:spPr/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Doit continuellement solliciter l’appui de toutes les communautés.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CFCEC5D2-E943-48C0-9A59-E6B018B85127}" type="parTrans" cxnId="{C96E0A42-3FB9-4595-AE10-65983DE11F84}">
      <dgm:prSet/>
      <dgm:spPr/>
      <dgm:t>
        <a:bodyPr/>
        <a:lstStyle/>
        <a:p>
          <a:endParaRPr lang="en-US"/>
        </a:p>
      </dgm:t>
    </dgm:pt>
    <dgm:pt modelId="{B3E0A6C3-DF7B-4BD4-922B-BE7C3669D648}" type="sibTrans" cxnId="{C96E0A42-3FB9-4595-AE10-65983DE11F84}">
      <dgm:prSet/>
      <dgm:spPr/>
      <dgm:t>
        <a:bodyPr/>
        <a:lstStyle/>
        <a:p>
          <a:endParaRPr lang="en-US"/>
        </a:p>
      </dgm:t>
    </dgm:pt>
    <dgm:pt modelId="{7377B0CD-CD5D-440D-A45F-60D4544ADE79}">
      <dgm:prSet custT="1"/>
      <dgm:spPr/>
      <dgm:t>
        <a:bodyPr/>
        <a:lstStyle/>
        <a:p>
          <a:r>
            <a:rPr lang="fr-CA" sz="1600" smtClean="0"/>
            <a:t>Le conseil tribal est déjà une société qui fonctionne bien.</a:t>
          </a:r>
          <a:endParaRPr lang="en-CA" sz="1600" dirty="0"/>
        </a:p>
      </dgm:t>
    </dgm:pt>
    <dgm:pt modelId="{E1122504-AC49-49D3-B6F2-97AA1BD1254A}" type="parTrans" cxnId="{B2492C7C-6C55-41A1-901B-C84DA05497F5}">
      <dgm:prSet/>
      <dgm:spPr/>
      <dgm:t>
        <a:bodyPr/>
        <a:lstStyle/>
        <a:p>
          <a:endParaRPr lang="en-US"/>
        </a:p>
      </dgm:t>
    </dgm:pt>
    <dgm:pt modelId="{47569BFD-2A93-4143-ABEC-31255BF20E9B}" type="sibTrans" cxnId="{B2492C7C-6C55-41A1-901B-C84DA05497F5}">
      <dgm:prSet/>
      <dgm:spPr/>
      <dgm:t>
        <a:bodyPr/>
        <a:lstStyle/>
        <a:p>
          <a:endParaRPr lang="en-US"/>
        </a:p>
      </dgm:t>
    </dgm:pt>
    <dgm:pt modelId="{06FB3999-D2E4-48CD-9790-0B39F16B73E8}">
      <dgm:prSet custT="1"/>
      <dgm:spPr/>
      <dgm:t>
        <a:bodyPr/>
        <a:lstStyle/>
        <a:p>
          <a:r>
            <a:rPr lang="fr-CA" sz="1600" dirty="0" smtClean="0"/>
            <a:t>Pourrait rendre les décisions et les appels plus objectifs.</a:t>
          </a:r>
          <a:endParaRPr lang="en-CA" sz="1600" dirty="0"/>
        </a:p>
      </dgm:t>
    </dgm:pt>
    <dgm:pt modelId="{EE2FB4F3-C096-4933-B5A2-1BFA632ED8CA}" type="parTrans" cxnId="{470CDB36-F06B-4FBD-A9D9-931B6FC4367F}">
      <dgm:prSet/>
      <dgm:spPr/>
      <dgm:t>
        <a:bodyPr/>
        <a:lstStyle/>
        <a:p>
          <a:endParaRPr lang="en-US"/>
        </a:p>
      </dgm:t>
    </dgm:pt>
    <dgm:pt modelId="{174FCAF2-46A1-4ED3-A452-FF7445A1CB2B}" type="sibTrans" cxnId="{470CDB36-F06B-4FBD-A9D9-931B6FC4367F}">
      <dgm:prSet/>
      <dgm:spPr/>
      <dgm:t>
        <a:bodyPr/>
        <a:lstStyle/>
        <a:p>
          <a:endParaRPr lang="en-US"/>
        </a:p>
      </dgm:t>
    </dgm:pt>
    <dgm:pt modelId="{7D86D7D0-CDF9-4E27-801F-35185A031F91}">
      <dgm:prSet custT="1"/>
      <dgm:spPr/>
      <dgm:t>
        <a:bodyPr/>
        <a:lstStyle/>
        <a:p>
          <a:r>
            <a:rPr lang="fr-CA" sz="1600" i="1" dirty="0" smtClean="0"/>
            <a:t>Permettrait</a:t>
          </a:r>
          <a:r>
            <a:rPr lang="fr-CA" sz="1600" dirty="0" smtClean="0"/>
            <a:t> aux conseils de bande de s’intéresser à des questions importantes pour leurs communautés autres que celle de l’habitation. </a:t>
          </a:r>
        </a:p>
      </dgm:t>
    </dgm:pt>
    <dgm:pt modelId="{F27268AC-B62A-45C8-8F24-4BCB0104DE45}" type="parTrans" cxnId="{385768B9-67C9-4DBB-9FB1-E59DC106BBBD}">
      <dgm:prSet/>
      <dgm:spPr/>
      <dgm:t>
        <a:bodyPr/>
        <a:lstStyle/>
        <a:p>
          <a:endParaRPr lang="en-US"/>
        </a:p>
      </dgm:t>
    </dgm:pt>
    <dgm:pt modelId="{16A7D49D-8183-439F-A822-8A09E86792A2}" type="sibTrans" cxnId="{385768B9-67C9-4DBB-9FB1-E59DC106BBBD}">
      <dgm:prSet/>
      <dgm:spPr/>
      <dgm:t>
        <a:bodyPr/>
        <a:lstStyle/>
        <a:p>
          <a:endParaRPr lang="en-US"/>
        </a:p>
      </dgm:t>
    </dgm:pt>
    <dgm:pt modelId="{BDB5DE2D-B628-40AF-AA3B-C7D31F799A83}" type="pres">
      <dgm:prSet presAssocID="{BF0B32F1-D01F-4D64-AF4F-BFDF766A26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44B4531-8B70-42B6-84FE-B9AA133CA9D9}" type="pres">
      <dgm:prSet presAssocID="{29986341-0C00-4148-9F6A-C8936E79B2B3}" presName="linNode" presStyleCnt="0"/>
      <dgm:spPr/>
    </dgm:pt>
    <dgm:pt modelId="{92D75B7D-B0C2-4733-A8A3-89AF186135B9}" type="pres">
      <dgm:prSet presAssocID="{29986341-0C00-4148-9F6A-C8936E79B2B3}" presName="parTx" presStyleLbl="revTx" presStyleIdx="0" presStyleCnt="2" custScaleX="64695" custScaleY="87174" custLinFactNeighborX="89441" custLinFactNeighborY="471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BEA339-78A9-45DD-AABA-896B19267717}" type="pres">
      <dgm:prSet presAssocID="{29986341-0C00-4148-9F6A-C8936E79B2B3}" presName="bracket" presStyleLbl="parChTrans1D1" presStyleIdx="0" presStyleCnt="2" custScaleY="105970" custLinFactX="41789" custLinFactNeighborX="100000" custLinFactNeighborY="5128"/>
      <dgm:spPr>
        <a:ln>
          <a:solidFill>
            <a:srgbClr val="008080"/>
          </a:solidFill>
        </a:ln>
      </dgm:spPr>
      <dgm:t>
        <a:bodyPr/>
        <a:lstStyle/>
        <a:p>
          <a:endParaRPr lang="en-CA"/>
        </a:p>
      </dgm:t>
    </dgm:pt>
    <dgm:pt modelId="{92D8E7D0-463C-4947-9E06-60192B4E22F1}" type="pres">
      <dgm:prSet presAssocID="{29986341-0C00-4148-9F6A-C8936E79B2B3}" presName="spH" presStyleCnt="0"/>
      <dgm:spPr/>
    </dgm:pt>
    <dgm:pt modelId="{714BA26B-3080-48EB-B090-D0EC4BEF5C2F}" type="pres">
      <dgm:prSet presAssocID="{29986341-0C00-4148-9F6A-C8936E79B2B3}" presName="desTx" presStyleLbl="node1" presStyleIdx="0" presStyleCnt="2" custScaleX="101268" custScaleY="114093" custLinFactX="6255" custLinFactNeighborX="100000" custLinFactNeighborY="519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2A52B0-8014-46F2-B0DC-26158299EE6A}" type="pres">
      <dgm:prSet presAssocID="{AB7A3BD1-F10F-4D4F-B6E9-C62CD138D25E}" presName="spV" presStyleCnt="0"/>
      <dgm:spPr/>
    </dgm:pt>
    <dgm:pt modelId="{EE81FAA3-C042-415B-991B-44247439B6D5}" type="pres">
      <dgm:prSet presAssocID="{9EC51E82-17BD-4061-9BE4-A236A9EA070F}" presName="linNode" presStyleCnt="0"/>
      <dgm:spPr/>
    </dgm:pt>
    <dgm:pt modelId="{F134278E-C190-4003-B25C-C408E30E551D}" type="pres">
      <dgm:prSet presAssocID="{9EC51E82-17BD-4061-9BE4-A236A9EA070F}" presName="parTx" presStyleLbl="revTx" presStyleIdx="1" presStyleCnt="2" custScaleX="82499" custScaleY="37969" custLinFactNeighborX="5106" custLinFactNeighborY="-1074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70E5DD-7348-41A7-9382-8575A74EC7B7}" type="pres">
      <dgm:prSet presAssocID="{9EC51E82-17BD-4061-9BE4-A236A9EA070F}" presName="bracket" presStyleLbl="parChTrans1D1" presStyleIdx="1" presStyleCnt="2" custLinFactNeighborY="-8262"/>
      <dgm:spPr>
        <a:ln>
          <a:solidFill>
            <a:srgbClr val="CCECFF"/>
          </a:solidFill>
        </a:ln>
      </dgm:spPr>
      <dgm:t>
        <a:bodyPr/>
        <a:lstStyle/>
        <a:p>
          <a:endParaRPr lang="en-CA"/>
        </a:p>
      </dgm:t>
    </dgm:pt>
    <dgm:pt modelId="{F3C5022D-C1C2-4BCB-A9D2-AE944AF15E25}" type="pres">
      <dgm:prSet presAssocID="{9EC51E82-17BD-4061-9BE4-A236A9EA070F}" presName="spH" presStyleCnt="0"/>
      <dgm:spPr/>
    </dgm:pt>
    <dgm:pt modelId="{3C3C04CA-0F8A-47C6-9990-A42095C70AD1}" type="pres">
      <dgm:prSet presAssocID="{9EC51E82-17BD-4061-9BE4-A236A9EA070F}" presName="desTx" presStyleLbl="node1" presStyleIdx="1" presStyleCnt="2" custScaleY="105119" custLinFactNeighborX="88135" custLinFactNeighborY="-805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554B2DE-7BBE-44A0-BD00-D5F1B471A74D}" type="presOf" srcId="{7D86D7D0-CDF9-4E27-801F-35185A031F91}" destId="{714BA26B-3080-48EB-B090-D0EC4BEF5C2F}" srcOrd="0" destOrd="3" presId="urn:diagrams.loki3.com/BracketList"/>
    <dgm:cxn modelId="{385768B9-67C9-4DBB-9FB1-E59DC106BBBD}" srcId="{29986341-0C00-4148-9F6A-C8936E79B2B3}" destId="{7D86D7D0-CDF9-4E27-801F-35185A031F91}" srcOrd="3" destOrd="0" parTransId="{F27268AC-B62A-45C8-8F24-4BCB0104DE45}" sibTransId="{16A7D49D-8183-439F-A822-8A09E86792A2}"/>
    <dgm:cxn modelId="{12C33AAE-4D2D-4BA4-B2F8-9F0FF31876EF}" srcId="{BF0B32F1-D01F-4D64-AF4F-BFDF766A26E8}" destId="{9EC51E82-17BD-4061-9BE4-A236A9EA070F}" srcOrd="1" destOrd="0" parTransId="{33F435A8-FEC2-4956-AFB2-CCA3BED60D68}" sibTransId="{DCF8A82F-B45C-472B-A361-6D64D3021A77}"/>
    <dgm:cxn modelId="{D3CC6F72-FCDF-4944-A26B-50FA897D4693}" type="presOf" srcId="{B71B08F2-3353-4D8C-B3B7-3793FED6D688}" destId="{714BA26B-3080-48EB-B090-D0EC4BEF5C2F}" srcOrd="0" destOrd="0" presId="urn:diagrams.loki3.com/BracketList"/>
    <dgm:cxn modelId="{8FFA40F1-CCC5-4C27-8045-5AEF7A8E5295}" type="presOf" srcId="{7377B0CD-CD5D-440D-A45F-60D4544ADE79}" destId="{714BA26B-3080-48EB-B090-D0EC4BEF5C2F}" srcOrd="0" destOrd="1" presId="urn:diagrams.loki3.com/BracketList"/>
    <dgm:cxn modelId="{11391D41-60F4-42CD-AA25-D096BF87B28E}" type="presOf" srcId="{2D6536E5-3D90-4229-A099-23D0893547AD}" destId="{3C3C04CA-0F8A-47C6-9990-A42095C70AD1}" srcOrd="0" destOrd="1" presId="urn:diagrams.loki3.com/BracketList"/>
    <dgm:cxn modelId="{C81B9DBE-FA76-4B1D-B60D-8059FA038550}" srcId="{29986341-0C00-4148-9F6A-C8936E79B2B3}" destId="{B71B08F2-3353-4D8C-B3B7-3793FED6D688}" srcOrd="0" destOrd="0" parTransId="{DAC39E0D-784E-410E-9CF5-73A1E17A7662}" sibTransId="{F1F8CACA-2352-4DD9-BD9A-D9877C90C0A5}"/>
    <dgm:cxn modelId="{B2492C7C-6C55-41A1-901B-C84DA05497F5}" srcId="{29986341-0C00-4148-9F6A-C8936E79B2B3}" destId="{7377B0CD-CD5D-440D-A45F-60D4544ADE79}" srcOrd="1" destOrd="0" parTransId="{E1122504-AC49-49D3-B6F2-97AA1BD1254A}" sibTransId="{47569BFD-2A93-4143-ABEC-31255BF20E9B}"/>
    <dgm:cxn modelId="{B528A8BC-262D-482A-9880-7745E6AF4292}" type="presOf" srcId="{29986341-0C00-4148-9F6A-C8936E79B2B3}" destId="{92D75B7D-B0C2-4733-A8A3-89AF186135B9}" srcOrd="0" destOrd="0" presId="urn:diagrams.loki3.com/BracketList"/>
    <dgm:cxn modelId="{DBA3578D-05E9-43E9-B934-D9CEA7B6DE59}" srcId="{BF0B32F1-D01F-4D64-AF4F-BFDF766A26E8}" destId="{29986341-0C00-4148-9F6A-C8936E79B2B3}" srcOrd="0" destOrd="0" parTransId="{614DAF85-6638-4577-8BFA-49611AD61E26}" sibTransId="{AB7A3BD1-F10F-4D4F-B6E9-C62CD138D25E}"/>
    <dgm:cxn modelId="{04CE4139-71FA-4756-93DF-5DAA5C4CE006}" type="presOf" srcId="{9EC51E82-17BD-4061-9BE4-A236A9EA070F}" destId="{F134278E-C190-4003-B25C-C408E30E551D}" srcOrd="0" destOrd="0" presId="urn:diagrams.loki3.com/BracketList"/>
    <dgm:cxn modelId="{CE12EE41-9304-48F2-B1FD-863CB6CF60F3}" srcId="{9EC51E82-17BD-4061-9BE4-A236A9EA070F}" destId="{697AB4D9-22AD-4D68-958E-9B8B2CD2E8DA}" srcOrd="0" destOrd="0" parTransId="{06DA5619-CE30-481F-85D6-BACD8AB52FD0}" sibTransId="{E3F0D59D-6666-4D64-9756-184B0E7C9337}"/>
    <dgm:cxn modelId="{B5A07251-F841-4B6F-B770-B45635995186}" type="presOf" srcId="{697AB4D9-22AD-4D68-958E-9B8B2CD2E8DA}" destId="{3C3C04CA-0F8A-47C6-9990-A42095C70AD1}" srcOrd="0" destOrd="0" presId="urn:diagrams.loki3.com/BracketList"/>
    <dgm:cxn modelId="{C96E0A42-3FB9-4595-AE10-65983DE11F84}" srcId="{9EC51E82-17BD-4061-9BE4-A236A9EA070F}" destId="{DF06FD29-7CEA-49EC-9041-AFE94CF7F3CF}" srcOrd="2" destOrd="0" parTransId="{CFCEC5D2-E943-48C0-9A59-E6B018B85127}" sibTransId="{B3E0A6C3-DF7B-4BD4-922B-BE7C3669D648}"/>
    <dgm:cxn modelId="{DBA16919-5D63-43F3-B2F1-18F2BABEAFFC}" type="presOf" srcId="{BF0B32F1-D01F-4D64-AF4F-BFDF766A26E8}" destId="{BDB5DE2D-B628-40AF-AA3B-C7D31F799A83}" srcOrd="0" destOrd="0" presId="urn:diagrams.loki3.com/BracketList"/>
    <dgm:cxn modelId="{F793AAB2-3697-4531-BA22-00F43C0F39D7}" type="presOf" srcId="{06FB3999-D2E4-48CD-9790-0B39F16B73E8}" destId="{714BA26B-3080-48EB-B090-D0EC4BEF5C2F}" srcOrd="0" destOrd="2" presId="urn:diagrams.loki3.com/BracketList"/>
    <dgm:cxn modelId="{B381E14B-882C-4359-BAC3-8E2DD4FE4DCC}" type="presOf" srcId="{DF06FD29-7CEA-49EC-9041-AFE94CF7F3CF}" destId="{3C3C04CA-0F8A-47C6-9990-A42095C70AD1}" srcOrd="0" destOrd="2" presId="urn:diagrams.loki3.com/BracketList"/>
    <dgm:cxn modelId="{470CDB36-F06B-4FBD-A9D9-931B6FC4367F}" srcId="{29986341-0C00-4148-9F6A-C8936E79B2B3}" destId="{06FB3999-D2E4-48CD-9790-0B39F16B73E8}" srcOrd="2" destOrd="0" parTransId="{EE2FB4F3-C096-4933-B5A2-1BFA632ED8CA}" sibTransId="{174FCAF2-46A1-4ED3-A452-FF7445A1CB2B}"/>
    <dgm:cxn modelId="{9FB155AE-0FBB-451E-8552-6C2F7258BBFF}" srcId="{9EC51E82-17BD-4061-9BE4-A236A9EA070F}" destId="{2D6536E5-3D90-4229-A099-23D0893547AD}" srcOrd="1" destOrd="0" parTransId="{BB8D74D4-9040-42E0-8120-26B3F42A77EF}" sibTransId="{17024DCE-F84F-4A95-AA74-BB39D6CBF167}"/>
    <dgm:cxn modelId="{907801A5-D29D-4907-975A-DE71527C0FA4}" type="presParOf" srcId="{BDB5DE2D-B628-40AF-AA3B-C7D31F799A83}" destId="{544B4531-8B70-42B6-84FE-B9AA133CA9D9}" srcOrd="0" destOrd="0" presId="urn:diagrams.loki3.com/BracketList"/>
    <dgm:cxn modelId="{FABBB6C9-57B2-4F54-900A-2C23C8BE55E5}" type="presParOf" srcId="{544B4531-8B70-42B6-84FE-B9AA133CA9D9}" destId="{92D75B7D-B0C2-4733-A8A3-89AF186135B9}" srcOrd="0" destOrd="0" presId="urn:diagrams.loki3.com/BracketList"/>
    <dgm:cxn modelId="{BACD7CD0-D135-42BC-B02B-F2FCC0DD4913}" type="presParOf" srcId="{544B4531-8B70-42B6-84FE-B9AA133CA9D9}" destId="{C6BEA339-78A9-45DD-AABA-896B19267717}" srcOrd="1" destOrd="0" presId="urn:diagrams.loki3.com/BracketList"/>
    <dgm:cxn modelId="{509F393E-FD3D-42ED-84FA-9B36E9C202B2}" type="presParOf" srcId="{544B4531-8B70-42B6-84FE-B9AA133CA9D9}" destId="{92D8E7D0-463C-4947-9E06-60192B4E22F1}" srcOrd="2" destOrd="0" presId="urn:diagrams.loki3.com/BracketList"/>
    <dgm:cxn modelId="{94E27755-BC49-4BA2-AFA6-474FD1A625EB}" type="presParOf" srcId="{544B4531-8B70-42B6-84FE-B9AA133CA9D9}" destId="{714BA26B-3080-48EB-B090-D0EC4BEF5C2F}" srcOrd="3" destOrd="0" presId="urn:diagrams.loki3.com/BracketList"/>
    <dgm:cxn modelId="{D1771379-18FB-4046-926E-69392D40B5CB}" type="presParOf" srcId="{BDB5DE2D-B628-40AF-AA3B-C7D31F799A83}" destId="{0B2A52B0-8014-46F2-B0DC-26158299EE6A}" srcOrd="1" destOrd="0" presId="urn:diagrams.loki3.com/BracketList"/>
    <dgm:cxn modelId="{CB42F2F8-8254-4CD6-AFB6-CED225FDE30F}" type="presParOf" srcId="{BDB5DE2D-B628-40AF-AA3B-C7D31F799A83}" destId="{EE81FAA3-C042-415B-991B-44247439B6D5}" srcOrd="2" destOrd="0" presId="urn:diagrams.loki3.com/BracketList"/>
    <dgm:cxn modelId="{0CE9EB76-0AF4-40DD-BA89-E5CBF8D613D0}" type="presParOf" srcId="{EE81FAA3-C042-415B-991B-44247439B6D5}" destId="{F134278E-C190-4003-B25C-C408E30E551D}" srcOrd="0" destOrd="0" presId="urn:diagrams.loki3.com/BracketList"/>
    <dgm:cxn modelId="{58A3C461-4EEF-414A-B91C-AA47C5CC663C}" type="presParOf" srcId="{EE81FAA3-C042-415B-991B-44247439B6D5}" destId="{B570E5DD-7348-41A7-9382-8575A74EC7B7}" srcOrd="1" destOrd="0" presId="urn:diagrams.loki3.com/BracketList"/>
    <dgm:cxn modelId="{CD284D99-3BC3-4DFC-8973-A565FA6EE41A}" type="presParOf" srcId="{EE81FAA3-C042-415B-991B-44247439B6D5}" destId="{F3C5022D-C1C2-4BCB-A9D2-AE944AF15E25}" srcOrd="2" destOrd="0" presId="urn:diagrams.loki3.com/BracketList"/>
    <dgm:cxn modelId="{8C2A223A-1D20-45EC-A081-1CEB8A70265A}" type="presParOf" srcId="{EE81FAA3-C042-415B-991B-44247439B6D5}" destId="{3C3C04CA-0F8A-47C6-9990-A42095C70AD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FD6905-E387-4756-8DF8-C01CB3684B9A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9FBC63-8601-4DDF-9888-55A0FCB91931}">
      <dgm:prSet phldrT="[Text]" custT="1"/>
      <dgm:spPr/>
      <dgm:t>
        <a:bodyPr/>
        <a:lstStyle/>
        <a:p>
          <a:r>
            <a:rPr lang="fr-CA" sz="1800" dirty="0" smtClean="0"/>
            <a:t>Avantages: </a:t>
          </a:r>
          <a:endParaRPr lang="en-CA" sz="1800" dirty="0"/>
        </a:p>
      </dgm:t>
    </dgm:pt>
    <dgm:pt modelId="{571D90AE-787E-49C2-BA2F-ADC5FDA36D37}" type="parTrans" cxnId="{A9CF90E5-31E5-40D0-BE22-6F02818D9B3E}">
      <dgm:prSet/>
      <dgm:spPr/>
      <dgm:t>
        <a:bodyPr/>
        <a:lstStyle/>
        <a:p>
          <a:endParaRPr lang="en-CA"/>
        </a:p>
      </dgm:t>
    </dgm:pt>
    <dgm:pt modelId="{1496AB7E-BA71-422A-A4FC-096987D65311}" type="sibTrans" cxnId="{A9CF90E5-31E5-40D0-BE22-6F02818D9B3E}">
      <dgm:prSet/>
      <dgm:spPr/>
      <dgm:t>
        <a:bodyPr/>
        <a:lstStyle/>
        <a:p>
          <a:endParaRPr lang="en-CA"/>
        </a:p>
      </dgm:t>
    </dgm:pt>
    <dgm:pt modelId="{80DCF8F8-4701-4F20-B7D4-BBEAE777D841}">
      <dgm:prSet phldrT="[Text]" custT="1"/>
      <dgm:spPr>
        <a:solidFill>
          <a:srgbClr val="009999"/>
        </a:solidFill>
      </dgm:spPr>
      <dgm:t>
        <a:bodyPr/>
        <a:lstStyle/>
        <a:p>
          <a:r>
            <a:rPr lang="fr-CA" sz="1600" b="0" dirty="0" smtClean="0"/>
            <a:t>Les décisions et les appels pourraient être plus objectifs. </a:t>
          </a:r>
          <a:endParaRPr lang="en-CA" sz="1600" b="0" dirty="0">
            <a:solidFill>
              <a:schemeClr val="bg1"/>
            </a:solidFill>
          </a:endParaRPr>
        </a:p>
      </dgm:t>
    </dgm:pt>
    <dgm:pt modelId="{E576D378-D668-4A0A-8B66-5BFD11E489B9}" type="parTrans" cxnId="{9FA8B790-CDE4-4FF1-95FB-66C9547E22ED}">
      <dgm:prSet/>
      <dgm:spPr/>
      <dgm:t>
        <a:bodyPr/>
        <a:lstStyle/>
        <a:p>
          <a:endParaRPr lang="en-CA"/>
        </a:p>
      </dgm:t>
    </dgm:pt>
    <dgm:pt modelId="{B7A10989-0E88-4EF2-9170-D4D88DA72970}" type="sibTrans" cxnId="{9FA8B790-CDE4-4FF1-95FB-66C9547E22ED}">
      <dgm:prSet/>
      <dgm:spPr/>
      <dgm:t>
        <a:bodyPr/>
        <a:lstStyle/>
        <a:p>
          <a:endParaRPr lang="en-CA"/>
        </a:p>
      </dgm:t>
    </dgm:pt>
    <dgm:pt modelId="{9CB90170-0B87-44AB-A758-532E10AFB684}">
      <dgm:prSet phldrT="[Text]" custT="1"/>
      <dgm:spPr/>
      <dgm:t>
        <a:bodyPr/>
        <a:lstStyle/>
        <a:p>
          <a:r>
            <a:rPr lang="fr-CA" sz="1800" dirty="0" smtClean="0"/>
            <a:t>Inconvénients: </a:t>
          </a:r>
          <a:endParaRPr lang="en-CA" sz="1800" dirty="0"/>
        </a:p>
      </dgm:t>
    </dgm:pt>
    <dgm:pt modelId="{70E78450-3C8B-4534-9EB0-F5A4E9B0ABB1}" type="parTrans" cxnId="{03EB3153-3DF9-4CF6-BDB3-096287585627}">
      <dgm:prSet/>
      <dgm:spPr/>
      <dgm:t>
        <a:bodyPr/>
        <a:lstStyle/>
        <a:p>
          <a:endParaRPr lang="en-CA"/>
        </a:p>
      </dgm:t>
    </dgm:pt>
    <dgm:pt modelId="{F04DBDDD-D333-429C-8BD7-E062DA85B2AA}" type="sibTrans" cxnId="{03EB3153-3DF9-4CF6-BDB3-096287585627}">
      <dgm:prSet/>
      <dgm:spPr/>
      <dgm:t>
        <a:bodyPr/>
        <a:lstStyle/>
        <a:p>
          <a:endParaRPr lang="en-CA"/>
        </a:p>
      </dgm:t>
    </dgm:pt>
    <dgm:pt modelId="{A37E3E64-0E86-4D53-8C64-A91662891F0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Peut nécessiter de vastes consultations auprès de la communauté.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D48B279E-7003-41BB-AC85-D9422DEC1A62}" type="parTrans" cxnId="{D6199A11-C461-47C3-84F8-0AC2CBE3E222}">
      <dgm:prSet/>
      <dgm:spPr/>
      <dgm:t>
        <a:bodyPr/>
        <a:lstStyle/>
        <a:p>
          <a:endParaRPr lang="en-CA"/>
        </a:p>
      </dgm:t>
    </dgm:pt>
    <dgm:pt modelId="{A6FB9250-2827-48DC-BA6F-3BE64AB59FC8}" type="sibTrans" cxnId="{D6199A11-C461-47C3-84F8-0AC2CBE3E222}">
      <dgm:prSet/>
      <dgm:spPr/>
      <dgm:t>
        <a:bodyPr/>
        <a:lstStyle/>
        <a:p>
          <a:endParaRPr lang="en-CA"/>
        </a:p>
      </dgm:t>
    </dgm:pt>
    <dgm:pt modelId="{B81B7B10-C10A-4F85-AE8A-AD9E131A8613}">
      <dgm:prSet custT="1"/>
      <dgm:spPr/>
      <dgm:t>
        <a:bodyPr/>
        <a:lstStyle/>
        <a:p>
          <a:endParaRPr lang="en-CA" sz="1600" dirty="0">
            <a:solidFill>
              <a:schemeClr val="tx1"/>
            </a:solidFill>
            <a:effectLst/>
          </a:endParaRPr>
        </a:p>
      </dgm:t>
    </dgm:pt>
    <dgm:pt modelId="{7BA39212-785A-4DD7-9E40-50504BF4E11F}" type="parTrans" cxnId="{C73A4E3F-5CF0-41D0-BC6A-23351094942B}">
      <dgm:prSet/>
      <dgm:spPr/>
      <dgm:t>
        <a:bodyPr/>
        <a:lstStyle/>
        <a:p>
          <a:endParaRPr lang="en-CA"/>
        </a:p>
      </dgm:t>
    </dgm:pt>
    <dgm:pt modelId="{00D62D55-9A1D-4F41-8C97-8483E84C3FC8}" type="sibTrans" cxnId="{C73A4E3F-5CF0-41D0-BC6A-23351094942B}">
      <dgm:prSet/>
      <dgm:spPr/>
      <dgm:t>
        <a:bodyPr/>
        <a:lstStyle/>
        <a:p>
          <a:endParaRPr lang="en-CA"/>
        </a:p>
      </dgm:t>
    </dgm:pt>
    <dgm:pt modelId="{F21A5BD9-AC7F-46B2-A06A-820C2B886789}">
      <dgm:prSet custT="1"/>
      <dgm:spPr>
        <a:solidFill>
          <a:srgbClr val="009999"/>
        </a:solidFill>
      </dgm:spPr>
      <dgm:t>
        <a:bodyPr/>
        <a:lstStyle/>
        <a:p>
          <a:endParaRPr lang="en-CA" sz="1600" b="0" dirty="0" smtClean="0">
            <a:solidFill>
              <a:schemeClr val="bg1"/>
            </a:solidFill>
            <a:effectLst/>
          </a:endParaRPr>
        </a:p>
      </dgm:t>
    </dgm:pt>
    <dgm:pt modelId="{C5953CA8-AA44-4EAD-A89B-EEC89D7FB207}" type="parTrans" cxnId="{2237868E-4176-4DA6-B7B0-D9489E1ED4C9}">
      <dgm:prSet/>
      <dgm:spPr/>
      <dgm:t>
        <a:bodyPr/>
        <a:lstStyle/>
        <a:p>
          <a:endParaRPr lang="en-CA"/>
        </a:p>
      </dgm:t>
    </dgm:pt>
    <dgm:pt modelId="{DFC4FCCE-3209-47B1-88B8-6F06948264FE}" type="sibTrans" cxnId="{2237868E-4176-4DA6-B7B0-D9489E1ED4C9}">
      <dgm:prSet/>
      <dgm:spPr/>
      <dgm:t>
        <a:bodyPr/>
        <a:lstStyle/>
        <a:p>
          <a:endParaRPr lang="en-CA"/>
        </a:p>
      </dgm:t>
    </dgm:pt>
    <dgm:pt modelId="{BE96C090-E201-4ED6-9BFA-C740CFFF8570}">
      <dgm:prSet custT="1"/>
      <dgm:spPr/>
      <dgm:t>
        <a:bodyPr/>
        <a:lstStyle/>
        <a:p>
          <a:r>
            <a:rPr lang="fr-CA" sz="1600" b="0" smtClean="0"/>
            <a:t>Les communautés continueraient d’avoir un certain contrôle / influence. </a:t>
          </a:r>
          <a:endParaRPr lang="en-CA" sz="1600" b="0" dirty="0"/>
        </a:p>
      </dgm:t>
    </dgm:pt>
    <dgm:pt modelId="{AABFF239-D878-49C0-9BB5-8086AB55ABF2}" type="parTrans" cxnId="{953D63A6-F1F1-48A4-8BC0-766E30D213B8}">
      <dgm:prSet/>
      <dgm:spPr/>
      <dgm:t>
        <a:bodyPr/>
        <a:lstStyle/>
        <a:p>
          <a:endParaRPr lang="en-US"/>
        </a:p>
      </dgm:t>
    </dgm:pt>
    <dgm:pt modelId="{637103BD-579E-4468-8245-6D5A4859C1D0}" type="sibTrans" cxnId="{953D63A6-F1F1-48A4-8BC0-766E30D213B8}">
      <dgm:prSet/>
      <dgm:spPr/>
      <dgm:t>
        <a:bodyPr/>
        <a:lstStyle/>
        <a:p>
          <a:endParaRPr lang="en-US"/>
        </a:p>
      </dgm:t>
    </dgm:pt>
    <dgm:pt modelId="{B384EA77-63CE-48DF-92B6-13F793FC3AFE}">
      <dgm:prSet custT="1"/>
      <dgm:spPr/>
      <dgm:t>
        <a:bodyPr/>
        <a:lstStyle/>
        <a:p>
          <a:r>
            <a:rPr lang="fr-CA" sz="1600" b="0" dirty="0" smtClean="0"/>
            <a:t>Pourrait donner lieu à une campagne de perception des loyers plus dynamique de la part de toutes les communautés participantes, ce qui augmenterait la trésorerie des communautés.</a:t>
          </a:r>
        </a:p>
      </dgm:t>
    </dgm:pt>
    <dgm:pt modelId="{0C9518EA-F449-402D-9272-7DD7BF68F295}" type="parTrans" cxnId="{7EA7435B-A79A-4166-82A7-444F4F9C875B}">
      <dgm:prSet/>
      <dgm:spPr/>
      <dgm:t>
        <a:bodyPr/>
        <a:lstStyle/>
        <a:p>
          <a:endParaRPr lang="en-US"/>
        </a:p>
      </dgm:t>
    </dgm:pt>
    <dgm:pt modelId="{2E8C82F7-5450-4D81-819B-D2BC178692C1}" type="sibTrans" cxnId="{7EA7435B-A79A-4166-82A7-444F4F9C875B}">
      <dgm:prSet/>
      <dgm:spPr/>
      <dgm:t>
        <a:bodyPr/>
        <a:lstStyle/>
        <a:p>
          <a:endParaRPr lang="en-US"/>
        </a:p>
      </dgm:t>
    </dgm:pt>
    <dgm:pt modelId="{52BCA74E-F166-4284-A34C-6D9BA6606489}">
      <dgm:prSet custT="1"/>
      <dgm:spPr/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Pourrait occasionner des coûts importants de transition, de planification et d’exécution.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477A4ED1-E9F2-4EB5-82C9-DC426933D5FA}" type="parTrans" cxnId="{9CBF68B9-7B68-4B64-AF6B-0D3697595A8A}">
      <dgm:prSet/>
      <dgm:spPr/>
      <dgm:t>
        <a:bodyPr/>
        <a:lstStyle/>
        <a:p>
          <a:endParaRPr lang="en-US"/>
        </a:p>
      </dgm:t>
    </dgm:pt>
    <dgm:pt modelId="{F58CCAD0-B92A-4A09-9721-DE049A6B838F}" type="sibTrans" cxnId="{9CBF68B9-7B68-4B64-AF6B-0D3697595A8A}">
      <dgm:prSet/>
      <dgm:spPr/>
      <dgm:t>
        <a:bodyPr/>
        <a:lstStyle/>
        <a:p>
          <a:endParaRPr lang="en-US"/>
        </a:p>
      </dgm:t>
    </dgm:pt>
    <dgm:pt modelId="{BA0CA345-55F3-44B1-AB30-14DC4D085025}">
      <dgm:prSet custT="1"/>
      <dgm:spPr/>
      <dgm:t>
        <a:bodyPr/>
        <a:lstStyle/>
        <a:p>
          <a:r>
            <a:rPr lang="fr-CA" sz="1400" b="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Pourrait ne pas permettre d’éviter l’ingérence politique puisque les pouvoirs sont délégués.</a:t>
          </a:r>
          <a:endParaRPr lang="en-CA" sz="1400" b="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gm:t>
    </dgm:pt>
    <dgm:pt modelId="{573FB02E-0CCC-474B-9C69-515236C3A336}" type="parTrans" cxnId="{76CB2E12-6A7F-4857-AB3A-AFF1429A6D24}">
      <dgm:prSet/>
      <dgm:spPr/>
      <dgm:t>
        <a:bodyPr/>
        <a:lstStyle/>
        <a:p>
          <a:endParaRPr lang="en-US"/>
        </a:p>
      </dgm:t>
    </dgm:pt>
    <dgm:pt modelId="{EACA4DB2-DED0-40D5-9068-BB5C4C0E42DE}" type="sibTrans" cxnId="{76CB2E12-6A7F-4857-AB3A-AFF1429A6D24}">
      <dgm:prSet/>
      <dgm:spPr/>
      <dgm:t>
        <a:bodyPr/>
        <a:lstStyle/>
        <a:p>
          <a:endParaRPr lang="en-US"/>
        </a:p>
      </dgm:t>
    </dgm:pt>
    <dgm:pt modelId="{E2EC9AD7-0FA1-4EB8-8527-83D62E71FD22}" type="pres">
      <dgm:prSet presAssocID="{1AFD6905-E387-4756-8DF8-C01CB3684B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E2A2E57-BB46-4814-A131-02C869337FFD}" type="pres">
      <dgm:prSet presAssocID="{309FBC63-8601-4DDF-9888-55A0FCB91931}" presName="linNode" presStyleCnt="0"/>
      <dgm:spPr/>
    </dgm:pt>
    <dgm:pt modelId="{B31122DF-7987-4DC7-99A5-984AFD5AE399}" type="pres">
      <dgm:prSet presAssocID="{309FBC63-8601-4DDF-9888-55A0FCB9193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9867088-8EBB-42B9-8052-C66CA4D9F5D9}" type="pres">
      <dgm:prSet presAssocID="{309FBC63-8601-4DDF-9888-55A0FCB91931}" presName="bracket" presStyleLbl="parChTrans1D1" presStyleIdx="0" presStyleCnt="2"/>
      <dgm:spPr>
        <a:solidFill>
          <a:schemeClr val="bg1"/>
        </a:solidFill>
        <a:ln>
          <a:solidFill>
            <a:schemeClr val="accent4"/>
          </a:solidFill>
        </a:ln>
      </dgm:spPr>
    </dgm:pt>
    <dgm:pt modelId="{4D67BB4E-BEE3-488B-A0C6-452E93115DC9}" type="pres">
      <dgm:prSet presAssocID="{309FBC63-8601-4DDF-9888-55A0FCB91931}" presName="spH" presStyleCnt="0"/>
      <dgm:spPr/>
    </dgm:pt>
    <dgm:pt modelId="{39175E2D-DEF7-434F-BCB5-5A1E005AEE81}" type="pres">
      <dgm:prSet presAssocID="{309FBC63-8601-4DDF-9888-55A0FCB91931}" presName="desTx" presStyleLbl="node1" presStyleIdx="0" presStyleCnt="2" custScaleX="103982" custScaleY="120068" custLinFactNeighborX="-6136" custLinFactNeighborY="-22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25FD5B-7B21-4D00-8A4F-654CBABBC098}" type="pres">
      <dgm:prSet presAssocID="{1496AB7E-BA71-422A-A4FC-096987D65311}" presName="spV" presStyleCnt="0"/>
      <dgm:spPr/>
    </dgm:pt>
    <dgm:pt modelId="{80C00048-7168-4953-B73B-B77D7080EA80}" type="pres">
      <dgm:prSet presAssocID="{9CB90170-0B87-44AB-A758-532E10AFB684}" presName="linNode" presStyleCnt="0"/>
      <dgm:spPr/>
    </dgm:pt>
    <dgm:pt modelId="{A51CA650-A108-4320-AAEA-1D8465940141}" type="pres">
      <dgm:prSet presAssocID="{9CB90170-0B87-44AB-A758-532E10AFB684}" presName="parTx" presStyleLbl="revTx" presStyleIdx="1" presStyleCnt="2" custLinFactNeighborY="-1290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ABB5B8D-328C-4431-8467-08A5E8FFD925}" type="pres">
      <dgm:prSet presAssocID="{9CB90170-0B87-44AB-A758-532E10AFB684}" presName="bracket" presStyleLbl="parChTrans1D1" presStyleIdx="1" presStyleCnt="2" custScaleY="81830" custLinFactNeighborY="-6790"/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C8F28465-B78C-4F70-842A-970255A998D2}" type="pres">
      <dgm:prSet presAssocID="{9CB90170-0B87-44AB-A758-532E10AFB684}" presName="spH" presStyleCnt="0"/>
      <dgm:spPr/>
    </dgm:pt>
    <dgm:pt modelId="{6D9C20D5-881D-4304-8ED3-6176EF35B264}" type="pres">
      <dgm:prSet presAssocID="{9CB90170-0B87-44AB-A758-532E10AFB684}" presName="desTx" presStyleLbl="node1" presStyleIdx="1" presStyleCnt="2" custScaleY="91011" custLinFactNeighborX="-50501" custLinFactNeighborY="-571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CBF68B9-7B68-4B64-AF6B-0D3697595A8A}" srcId="{9CB90170-0B87-44AB-A758-532E10AFB684}" destId="{52BCA74E-F166-4284-A34C-6D9BA6606489}" srcOrd="1" destOrd="0" parTransId="{477A4ED1-E9F2-4EB5-82C9-DC426933D5FA}" sibTransId="{F58CCAD0-B92A-4A09-9721-DE049A6B838F}"/>
    <dgm:cxn modelId="{953D63A6-F1F1-48A4-8BC0-766E30D213B8}" srcId="{309FBC63-8601-4DDF-9888-55A0FCB91931}" destId="{BE96C090-E201-4ED6-9BFA-C740CFFF8570}" srcOrd="1" destOrd="0" parTransId="{AABFF239-D878-49C0-9BB5-8086AB55ABF2}" sibTransId="{637103BD-579E-4468-8245-6D5A4859C1D0}"/>
    <dgm:cxn modelId="{354947BE-08DB-47BB-B7E4-C04E850BCAF4}" type="presOf" srcId="{80DCF8F8-4701-4F20-B7D4-BBEAE777D841}" destId="{39175E2D-DEF7-434F-BCB5-5A1E005AEE81}" srcOrd="0" destOrd="0" presId="urn:diagrams.loki3.com/BracketList"/>
    <dgm:cxn modelId="{03EB3153-3DF9-4CF6-BDB3-096287585627}" srcId="{1AFD6905-E387-4756-8DF8-C01CB3684B9A}" destId="{9CB90170-0B87-44AB-A758-532E10AFB684}" srcOrd="1" destOrd="0" parTransId="{70E78450-3C8B-4534-9EB0-F5A4E9B0ABB1}" sibTransId="{F04DBDDD-D333-429C-8BD7-E062DA85B2AA}"/>
    <dgm:cxn modelId="{EF91087E-9B91-4E8C-9514-4811392BEBE7}" type="presOf" srcId="{A37E3E64-0E86-4D53-8C64-A91662891F0D}" destId="{6D9C20D5-881D-4304-8ED3-6176EF35B264}" srcOrd="0" destOrd="0" presId="urn:diagrams.loki3.com/BracketList"/>
    <dgm:cxn modelId="{DD9BC450-AEB0-403B-AA1E-71002BF379FB}" type="presOf" srcId="{9CB90170-0B87-44AB-A758-532E10AFB684}" destId="{A51CA650-A108-4320-AAEA-1D8465940141}" srcOrd="0" destOrd="0" presId="urn:diagrams.loki3.com/BracketList"/>
    <dgm:cxn modelId="{2237868E-4176-4DA6-B7B0-D9489E1ED4C9}" srcId="{309FBC63-8601-4DDF-9888-55A0FCB91931}" destId="{F21A5BD9-AC7F-46B2-A06A-820C2B886789}" srcOrd="3" destOrd="0" parTransId="{C5953CA8-AA44-4EAD-A89B-EEC89D7FB207}" sibTransId="{DFC4FCCE-3209-47B1-88B8-6F06948264FE}"/>
    <dgm:cxn modelId="{25FE508D-A6C5-443C-84E9-9FFFE8B915CC}" type="presOf" srcId="{52BCA74E-F166-4284-A34C-6D9BA6606489}" destId="{6D9C20D5-881D-4304-8ED3-6176EF35B264}" srcOrd="0" destOrd="1" presId="urn:diagrams.loki3.com/BracketList"/>
    <dgm:cxn modelId="{2A26C6F3-5BE4-402D-A126-6D94D8EECE3E}" type="presOf" srcId="{1AFD6905-E387-4756-8DF8-C01CB3684B9A}" destId="{E2EC9AD7-0FA1-4EB8-8527-83D62E71FD22}" srcOrd="0" destOrd="0" presId="urn:diagrams.loki3.com/BracketList"/>
    <dgm:cxn modelId="{65CC1688-77F0-44C5-9102-54CC4A284DE5}" type="presOf" srcId="{B81B7B10-C10A-4F85-AE8A-AD9E131A8613}" destId="{6D9C20D5-881D-4304-8ED3-6176EF35B264}" srcOrd="0" destOrd="3" presId="urn:diagrams.loki3.com/BracketList"/>
    <dgm:cxn modelId="{BCC342ED-C981-44CB-8733-8113039F940B}" type="presOf" srcId="{B384EA77-63CE-48DF-92B6-13F793FC3AFE}" destId="{39175E2D-DEF7-434F-BCB5-5A1E005AEE81}" srcOrd="0" destOrd="2" presId="urn:diagrams.loki3.com/BracketList"/>
    <dgm:cxn modelId="{C73A4E3F-5CF0-41D0-BC6A-23351094942B}" srcId="{9CB90170-0B87-44AB-A758-532E10AFB684}" destId="{B81B7B10-C10A-4F85-AE8A-AD9E131A8613}" srcOrd="3" destOrd="0" parTransId="{7BA39212-785A-4DD7-9E40-50504BF4E11F}" sibTransId="{00D62D55-9A1D-4F41-8C97-8483E84C3FC8}"/>
    <dgm:cxn modelId="{9FA8B790-CDE4-4FF1-95FB-66C9547E22ED}" srcId="{309FBC63-8601-4DDF-9888-55A0FCB91931}" destId="{80DCF8F8-4701-4F20-B7D4-BBEAE777D841}" srcOrd="0" destOrd="0" parTransId="{E576D378-D668-4A0A-8B66-5BFD11E489B9}" sibTransId="{B7A10989-0E88-4EF2-9170-D4D88DA72970}"/>
    <dgm:cxn modelId="{7EA7435B-A79A-4166-82A7-444F4F9C875B}" srcId="{309FBC63-8601-4DDF-9888-55A0FCB91931}" destId="{B384EA77-63CE-48DF-92B6-13F793FC3AFE}" srcOrd="2" destOrd="0" parTransId="{0C9518EA-F449-402D-9272-7DD7BF68F295}" sibTransId="{2E8C82F7-5450-4D81-819B-D2BC178692C1}"/>
    <dgm:cxn modelId="{EFE05112-D1BA-4142-86C1-5EBD211FD3D1}" type="presOf" srcId="{BE96C090-E201-4ED6-9BFA-C740CFFF8570}" destId="{39175E2D-DEF7-434F-BCB5-5A1E005AEE81}" srcOrd="0" destOrd="1" presId="urn:diagrams.loki3.com/BracketList"/>
    <dgm:cxn modelId="{794A1F05-5FDF-4AFF-A5F0-811505C0AE63}" type="presOf" srcId="{309FBC63-8601-4DDF-9888-55A0FCB91931}" destId="{B31122DF-7987-4DC7-99A5-984AFD5AE399}" srcOrd="0" destOrd="0" presId="urn:diagrams.loki3.com/BracketList"/>
    <dgm:cxn modelId="{A9CF90E5-31E5-40D0-BE22-6F02818D9B3E}" srcId="{1AFD6905-E387-4756-8DF8-C01CB3684B9A}" destId="{309FBC63-8601-4DDF-9888-55A0FCB91931}" srcOrd="0" destOrd="0" parTransId="{571D90AE-787E-49C2-BA2F-ADC5FDA36D37}" sibTransId="{1496AB7E-BA71-422A-A4FC-096987D65311}"/>
    <dgm:cxn modelId="{76CB2E12-6A7F-4857-AB3A-AFF1429A6D24}" srcId="{9CB90170-0B87-44AB-A758-532E10AFB684}" destId="{BA0CA345-55F3-44B1-AB30-14DC4D085025}" srcOrd="2" destOrd="0" parTransId="{573FB02E-0CCC-474B-9C69-515236C3A336}" sibTransId="{EACA4DB2-DED0-40D5-9068-BB5C4C0E42DE}"/>
    <dgm:cxn modelId="{14207D0E-509B-4559-B9FB-792E00120CCD}" type="presOf" srcId="{F21A5BD9-AC7F-46B2-A06A-820C2B886789}" destId="{39175E2D-DEF7-434F-BCB5-5A1E005AEE81}" srcOrd="0" destOrd="3" presId="urn:diagrams.loki3.com/BracketList"/>
    <dgm:cxn modelId="{D6199A11-C461-47C3-84F8-0AC2CBE3E222}" srcId="{9CB90170-0B87-44AB-A758-532E10AFB684}" destId="{A37E3E64-0E86-4D53-8C64-A91662891F0D}" srcOrd="0" destOrd="0" parTransId="{D48B279E-7003-41BB-AC85-D9422DEC1A62}" sibTransId="{A6FB9250-2827-48DC-BA6F-3BE64AB59FC8}"/>
    <dgm:cxn modelId="{8DEE7BF0-2328-454E-841A-AF3F41AF4ABF}" type="presOf" srcId="{BA0CA345-55F3-44B1-AB30-14DC4D085025}" destId="{6D9C20D5-881D-4304-8ED3-6176EF35B264}" srcOrd="0" destOrd="2" presId="urn:diagrams.loki3.com/BracketList"/>
    <dgm:cxn modelId="{AE946CE5-0B70-4DCE-902C-4FCB9EEC2BB6}" type="presParOf" srcId="{E2EC9AD7-0FA1-4EB8-8527-83D62E71FD22}" destId="{EE2A2E57-BB46-4814-A131-02C869337FFD}" srcOrd="0" destOrd="0" presId="urn:diagrams.loki3.com/BracketList"/>
    <dgm:cxn modelId="{BB3060F5-4A8F-4C60-A575-3483DD2B87EA}" type="presParOf" srcId="{EE2A2E57-BB46-4814-A131-02C869337FFD}" destId="{B31122DF-7987-4DC7-99A5-984AFD5AE399}" srcOrd="0" destOrd="0" presId="urn:diagrams.loki3.com/BracketList"/>
    <dgm:cxn modelId="{0C6A5FFF-77E2-4060-AD24-2261A43073C3}" type="presParOf" srcId="{EE2A2E57-BB46-4814-A131-02C869337FFD}" destId="{19867088-8EBB-42B9-8052-C66CA4D9F5D9}" srcOrd="1" destOrd="0" presId="urn:diagrams.loki3.com/BracketList"/>
    <dgm:cxn modelId="{9B53ECCF-612B-48D0-A3ED-1AAAFA6884D3}" type="presParOf" srcId="{EE2A2E57-BB46-4814-A131-02C869337FFD}" destId="{4D67BB4E-BEE3-488B-A0C6-452E93115DC9}" srcOrd="2" destOrd="0" presId="urn:diagrams.loki3.com/BracketList"/>
    <dgm:cxn modelId="{D839D697-0F23-4A79-80D5-4885BD63E192}" type="presParOf" srcId="{EE2A2E57-BB46-4814-A131-02C869337FFD}" destId="{39175E2D-DEF7-434F-BCB5-5A1E005AEE81}" srcOrd="3" destOrd="0" presId="urn:diagrams.loki3.com/BracketList"/>
    <dgm:cxn modelId="{E8464E3F-4546-4515-B0B3-9591446C0111}" type="presParOf" srcId="{E2EC9AD7-0FA1-4EB8-8527-83D62E71FD22}" destId="{4B25FD5B-7B21-4D00-8A4F-654CBABBC098}" srcOrd="1" destOrd="0" presId="urn:diagrams.loki3.com/BracketList"/>
    <dgm:cxn modelId="{2A4E3DDC-CD20-4BA8-8661-01B398518A66}" type="presParOf" srcId="{E2EC9AD7-0FA1-4EB8-8527-83D62E71FD22}" destId="{80C00048-7168-4953-B73B-B77D7080EA80}" srcOrd="2" destOrd="0" presId="urn:diagrams.loki3.com/BracketList"/>
    <dgm:cxn modelId="{B14EC441-CA72-4DF5-A525-9193B0735886}" type="presParOf" srcId="{80C00048-7168-4953-B73B-B77D7080EA80}" destId="{A51CA650-A108-4320-AAEA-1D8465940141}" srcOrd="0" destOrd="0" presId="urn:diagrams.loki3.com/BracketList"/>
    <dgm:cxn modelId="{CC61058A-C998-482D-AE9E-D693363154A0}" type="presParOf" srcId="{80C00048-7168-4953-B73B-B77D7080EA80}" destId="{7ABB5B8D-328C-4431-8467-08A5E8FFD925}" srcOrd="1" destOrd="0" presId="urn:diagrams.loki3.com/BracketList"/>
    <dgm:cxn modelId="{A06931AC-A651-445A-8D6B-74A78C356587}" type="presParOf" srcId="{80C00048-7168-4953-B73B-B77D7080EA80}" destId="{C8F28465-B78C-4F70-842A-970255A998D2}" srcOrd="2" destOrd="0" presId="urn:diagrams.loki3.com/BracketList"/>
    <dgm:cxn modelId="{0804C399-77AE-478C-A008-4A480A15CE2C}" type="presParOf" srcId="{80C00048-7168-4953-B73B-B77D7080EA80}" destId="{6D9C20D5-881D-4304-8ED3-6176EF35B26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D6420-B61D-4119-8E0D-6ACD868427B3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C017F4D-EEDA-488C-91F1-85D7355B8922}">
      <dgm:prSet phldrT="[Text]" custT="1"/>
      <dgm:spPr/>
      <dgm:t>
        <a:bodyPr/>
        <a:lstStyle/>
        <a:p>
          <a:r>
            <a:rPr lang="fr-CA" sz="1800" dirty="0" smtClean="0"/>
            <a:t>Avantages:</a:t>
          </a:r>
          <a:endParaRPr lang="en-CA" sz="1800" dirty="0"/>
        </a:p>
      </dgm:t>
    </dgm:pt>
    <dgm:pt modelId="{E15186D8-8BC5-494E-8BBC-BAC14A962324}" type="parTrans" cxnId="{4A705824-4287-4235-9A4D-8838B09089FB}">
      <dgm:prSet/>
      <dgm:spPr/>
      <dgm:t>
        <a:bodyPr/>
        <a:lstStyle/>
        <a:p>
          <a:endParaRPr lang="en-CA"/>
        </a:p>
      </dgm:t>
    </dgm:pt>
    <dgm:pt modelId="{3B59C3D3-F991-4CE7-BD75-831AE0A8708C}" type="sibTrans" cxnId="{4A705824-4287-4235-9A4D-8838B09089FB}">
      <dgm:prSet/>
      <dgm:spPr/>
      <dgm:t>
        <a:bodyPr/>
        <a:lstStyle/>
        <a:p>
          <a:endParaRPr lang="en-CA"/>
        </a:p>
      </dgm:t>
    </dgm:pt>
    <dgm:pt modelId="{90BC0728-BB1C-4F87-89E1-01D76B30019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CA" sz="1600" smtClean="0">
              <a:solidFill>
                <a:schemeClr val="tx1">
                  <a:lumMod val="65000"/>
                  <a:lumOff val="35000"/>
                </a:schemeClr>
              </a:solidFill>
            </a:rPr>
            <a:t>Peu ou pas de coûts de transition, de planification ou d’exécution.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6582BB-54A1-4392-9376-8FD17D8FC910}" type="parTrans" cxnId="{14772357-A0D8-4378-93C3-80356647D124}">
      <dgm:prSet/>
      <dgm:spPr/>
      <dgm:t>
        <a:bodyPr/>
        <a:lstStyle/>
        <a:p>
          <a:endParaRPr lang="en-CA"/>
        </a:p>
      </dgm:t>
    </dgm:pt>
    <dgm:pt modelId="{33320D5A-040D-4DCF-83CB-0651DFFC4318}" type="sibTrans" cxnId="{14772357-A0D8-4378-93C3-80356647D124}">
      <dgm:prSet/>
      <dgm:spPr/>
      <dgm:t>
        <a:bodyPr/>
        <a:lstStyle/>
        <a:p>
          <a:endParaRPr lang="en-CA"/>
        </a:p>
      </dgm:t>
    </dgm:pt>
    <dgm:pt modelId="{A0A685AE-0883-427E-970D-B4D0499B702A}">
      <dgm:prSet phldrT="[Text]" custT="1"/>
      <dgm:spPr/>
      <dgm:t>
        <a:bodyPr/>
        <a:lstStyle/>
        <a:p>
          <a:r>
            <a:rPr lang="fr-CA" sz="1800" dirty="0" smtClean="0"/>
            <a:t>Inconvénients: </a:t>
          </a:r>
          <a:endParaRPr lang="en-CA" sz="1800" dirty="0"/>
        </a:p>
      </dgm:t>
    </dgm:pt>
    <dgm:pt modelId="{13C96C13-A895-4B0F-BC27-8CAC6729B971}" type="parTrans" cxnId="{CD35CE3C-B437-4F52-A2F4-343C160F8A0E}">
      <dgm:prSet/>
      <dgm:spPr/>
      <dgm:t>
        <a:bodyPr/>
        <a:lstStyle/>
        <a:p>
          <a:endParaRPr lang="en-CA"/>
        </a:p>
      </dgm:t>
    </dgm:pt>
    <dgm:pt modelId="{4A46D685-753B-440B-93C5-18A5EBACE1C0}" type="sibTrans" cxnId="{CD35CE3C-B437-4F52-A2F4-343C160F8A0E}">
      <dgm:prSet/>
      <dgm:spPr/>
      <dgm:t>
        <a:bodyPr/>
        <a:lstStyle/>
        <a:p>
          <a:endParaRPr lang="en-CA"/>
        </a:p>
      </dgm:t>
    </dgm:pt>
    <dgm:pt modelId="{A83A3E4C-1752-4CB3-8B69-34BAB284EA3A}">
      <dgm:prSet phldrT="[Text]" custT="1"/>
      <dgm:spPr>
        <a:solidFill>
          <a:srgbClr val="CCECFF">
            <a:alpha val="46000"/>
          </a:srgbClr>
        </a:solidFill>
      </dgm:spPr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La même structure qui continue de fonctionner comme avant, qui pourrait donner lieu à d’importants arriérés de loyers et créances irrécouvrables.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736C80-D206-4010-BB1E-1B3788354400}" type="parTrans" cxnId="{4CF311EA-184F-4411-97A6-15E100207A2E}">
      <dgm:prSet/>
      <dgm:spPr/>
      <dgm:t>
        <a:bodyPr/>
        <a:lstStyle/>
        <a:p>
          <a:endParaRPr lang="en-CA"/>
        </a:p>
      </dgm:t>
    </dgm:pt>
    <dgm:pt modelId="{CBDB9295-9185-45C5-9E2B-831392843CBC}" type="sibTrans" cxnId="{4CF311EA-184F-4411-97A6-15E100207A2E}">
      <dgm:prSet/>
      <dgm:spPr/>
      <dgm:t>
        <a:bodyPr/>
        <a:lstStyle/>
        <a:p>
          <a:endParaRPr lang="en-CA"/>
        </a:p>
      </dgm:t>
    </dgm:pt>
    <dgm:pt modelId="{F7DED2A3-11BA-4694-9CD2-A559409B5950}">
      <dgm:prSet phldrT="[Text]" custT="1"/>
      <dgm:spPr>
        <a:solidFill>
          <a:srgbClr val="CCECFF">
            <a:alpha val="46000"/>
          </a:srgbClr>
        </a:solidFill>
      </dgm:spPr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L’ingérence politique peut se poursuivre librement</a:t>
          </a:r>
          <a:endParaRPr lang="en-CA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C094D37-AA75-437B-9575-3973DE86A2FE}" type="parTrans" cxnId="{44AF79F1-0B0E-46E6-8689-8FEEF44C4CD2}">
      <dgm:prSet/>
      <dgm:spPr/>
      <dgm:t>
        <a:bodyPr/>
        <a:lstStyle/>
        <a:p>
          <a:endParaRPr lang="en-CA"/>
        </a:p>
      </dgm:t>
    </dgm:pt>
    <dgm:pt modelId="{C89BACCA-E939-4322-84E5-CB8876DCC20C}" type="sibTrans" cxnId="{44AF79F1-0B0E-46E6-8689-8FEEF44C4CD2}">
      <dgm:prSet/>
      <dgm:spPr/>
      <dgm:t>
        <a:bodyPr/>
        <a:lstStyle/>
        <a:p>
          <a:endParaRPr lang="en-CA"/>
        </a:p>
      </dgm:t>
    </dgm:pt>
    <dgm:pt modelId="{471647E9-66F4-46C3-B012-5C6AAA381C88}">
      <dgm:prSet custT="1"/>
      <dgm:spPr/>
      <dgm:t>
        <a:bodyPr/>
        <a:lstStyle/>
        <a:p>
          <a:r>
            <a:rPr lang="fr-CA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Les bandes continuent de jouer un rôle clé dans la gestion de l’habitation</a:t>
          </a:r>
        </a:p>
      </dgm:t>
    </dgm:pt>
    <dgm:pt modelId="{02B7A518-94D7-4044-89A8-F86277D98F41}" type="parTrans" cxnId="{C27296C1-049E-48EF-8165-97DC0F18C46C}">
      <dgm:prSet/>
      <dgm:spPr/>
      <dgm:t>
        <a:bodyPr/>
        <a:lstStyle/>
        <a:p>
          <a:endParaRPr lang="en-US"/>
        </a:p>
      </dgm:t>
    </dgm:pt>
    <dgm:pt modelId="{7DF31656-7986-4DD8-93E5-EF5BDD536A67}" type="sibTrans" cxnId="{C27296C1-049E-48EF-8165-97DC0F18C46C}">
      <dgm:prSet/>
      <dgm:spPr/>
      <dgm:t>
        <a:bodyPr/>
        <a:lstStyle/>
        <a:p>
          <a:endParaRPr lang="en-US"/>
        </a:p>
      </dgm:t>
    </dgm:pt>
    <dgm:pt modelId="{40DDB79D-D356-4625-9A89-7FA44C5C7EC3}" type="pres">
      <dgm:prSet presAssocID="{75CD6420-B61D-4119-8E0D-6ACD868427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5EAA650-925E-47D6-9830-8649E6D6DA48}" type="pres">
      <dgm:prSet presAssocID="{1C017F4D-EEDA-488C-91F1-85D7355B8922}" presName="linNode" presStyleCnt="0"/>
      <dgm:spPr/>
    </dgm:pt>
    <dgm:pt modelId="{9ED9AF76-26A8-4A67-8020-6172BAB25B90}" type="pres">
      <dgm:prSet presAssocID="{1C017F4D-EEDA-488C-91F1-85D7355B892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B0323C-FED8-480F-928F-ED75B9971C9C}" type="pres">
      <dgm:prSet presAssocID="{1C017F4D-EEDA-488C-91F1-85D7355B8922}" presName="bracket" presStyleLbl="parChTrans1D1" presStyleIdx="0" presStyleCnt="2" custScaleY="69069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CA"/>
        </a:p>
      </dgm:t>
    </dgm:pt>
    <dgm:pt modelId="{EC8818AD-B247-4C56-BC69-B7A3A1F0B655}" type="pres">
      <dgm:prSet presAssocID="{1C017F4D-EEDA-488C-91F1-85D7355B8922}" presName="spH" presStyleCnt="0"/>
      <dgm:spPr/>
    </dgm:pt>
    <dgm:pt modelId="{0481A565-6B7D-4C93-8158-9AB634D74FD9}" type="pres">
      <dgm:prSet presAssocID="{1C017F4D-EEDA-488C-91F1-85D7355B8922}" presName="desTx" presStyleLbl="node1" presStyleIdx="0" presStyleCnt="2" custScaleY="7287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BB7F7C-5F20-4499-997E-918016357E64}" type="pres">
      <dgm:prSet presAssocID="{3B59C3D3-F991-4CE7-BD75-831AE0A8708C}" presName="spV" presStyleCnt="0"/>
      <dgm:spPr/>
    </dgm:pt>
    <dgm:pt modelId="{697F482D-C126-4A8F-820A-898122862F72}" type="pres">
      <dgm:prSet presAssocID="{A0A685AE-0883-427E-970D-B4D0499B702A}" presName="linNode" presStyleCnt="0"/>
      <dgm:spPr/>
    </dgm:pt>
    <dgm:pt modelId="{055DA794-FA18-4396-95E2-4208B5EB3A18}" type="pres">
      <dgm:prSet presAssocID="{A0A685AE-0883-427E-970D-B4D0499B702A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378EABE-6DAA-4B9A-AE17-2634BC6B0AA5}" type="pres">
      <dgm:prSet presAssocID="{A0A685AE-0883-427E-970D-B4D0499B702A}" presName="bracket" presStyleLbl="parChTrans1D1" presStyleIdx="1" presStyleCnt="2"/>
      <dgm:spPr>
        <a:ln>
          <a:solidFill>
            <a:srgbClr val="CCECFF"/>
          </a:solidFill>
        </a:ln>
      </dgm:spPr>
      <dgm:t>
        <a:bodyPr/>
        <a:lstStyle/>
        <a:p>
          <a:endParaRPr lang="en-CA"/>
        </a:p>
      </dgm:t>
    </dgm:pt>
    <dgm:pt modelId="{5655C6CA-461D-4BCE-90B4-9B7ABEF193CD}" type="pres">
      <dgm:prSet presAssocID="{A0A685AE-0883-427E-970D-B4D0499B702A}" presName="spH" presStyleCnt="0"/>
      <dgm:spPr/>
    </dgm:pt>
    <dgm:pt modelId="{BBAB0C7A-76B0-4A88-A4CD-99F91413EC66}" type="pres">
      <dgm:prSet presAssocID="{A0A685AE-0883-427E-970D-B4D0499B702A}" presName="desTx" presStyleLbl="node1" presStyleIdx="1" presStyleCnt="2" custScaleY="945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27296C1-049E-48EF-8165-97DC0F18C46C}" srcId="{1C017F4D-EEDA-488C-91F1-85D7355B8922}" destId="{471647E9-66F4-46C3-B012-5C6AAA381C88}" srcOrd="1" destOrd="0" parTransId="{02B7A518-94D7-4044-89A8-F86277D98F41}" sibTransId="{7DF31656-7986-4DD8-93E5-EF5BDD536A67}"/>
    <dgm:cxn modelId="{4CF311EA-184F-4411-97A6-15E100207A2E}" srcId="{A0A685AE-0883-427E-970D-B4D0499B702A}" destId="{A83A3E4C-1752-4CB3-8B69-34BAB284EA3A}" srcOrd="0" destOrd="0" parTransId="{00736C80-D206-4010-BB1E-1B3788354400}" sibTransId="{CBDB9295-9185-45C5-9E2B-831392843CBC}"/>
    <dgm:cxn modelId="{4B1DF071-CECD-4BD9-84F8-ADFA4A1DD5BD}" type="presOf" srcId="{471647E9-66F4-46C3-B012-5C6AAA381C88}" destId="{0481A565-6B7D-4C93-8158-9AB634D74FD9}" srcOrd="0" destOrd="1" presId="urn:diagrams.loki3.com/BracketList"/>
    <dgm:cxn modelId="{33D5F9C0-FAEC-4CAC-A838-07F7DCF0AD0E}" type="presOf" srcId="{1C017F4D-EEDA-488C-91F1-85D7355B8922}" destId="{9ED9AF76-26A8-4A67-8020-6172BAB25B90}" srcOrd="0" destOrd="0" presId="urn:diagrams.loki3.com/BracketList"/>
    <dgm:cxn modelId="{22F9C00F-35CF-4267-88E5-79375F3042AF}" type="presOf" srcId="{A0A685AE-0883-427E-970D-B4D0499B702A}" destId="{055DA794-FA18-4396-95E2-4208B5EB3A18}" srcOrd="0" destOrd="0" presId="urn:diagrams.loki3.com/BracketList"/>
    <dgm:cxn modelId="{4A705824-4287-4235-9A4D-8838B09089FB}" srcId="{75CD6420-B61D-4119-8E0D-6ACD868427B3}" destId="{1C017F4D-EEDA-488C-91F1-85D7355B8922}" srcOrd="0" destOrd="0" parTransId="{E15186D8-8BC5-494E-8BBC-BAC14A962324}" sibTransId="{3B59C3D3-F991-4CE7-BD75-831AE0A8708C}"/>
    <dgm:cxn modelId="{E253D5C9-E643-4A35-89D2-05D941CBF29A}" type="presOf" srcId="{90BC0728-BB1C-4F87-89E1-01D76B30019F}" destId="{0481A565-6B7D-4C93-8158-9AB634D74FD9}" srcOrd="0" destOrd="0" presId="urn:diagrams.loki3.com/BracketList"/>
    <dgm:cxn modelId="{44AF79F1-0B0E-46E6-8689-8FEEF44C4CD2}" srcId="{A0A685AE-0883-427E-970D-B4D0499B702A}" destId="{F7DED2A3-11BA-4694-9CD2-A559409B5950}" srcOrd="1" destOrd="0" parTransId="{FC094D37-AA75-437B-9575-3973DE86A2FE}" sibTransId="{C89BACCA-E939-4322-84E5-CB8876DCC20C}"/>
    <dgm:cxn modelId="{CD35CE3C-B437-4F52-A2F4-343C160F8A0E}" srcId="{75CD6420-B61D-4119-8E0D-6ACD868427B3}" destId="{A0A685AE-0883-427E-970D-B4D0499B702A}" srcOrd="1" destOrd="0" parTransId="{13C96C13-A895-4B0F-BC27-8CAC6729B971}" sibTransId="{4A46D685-753B-440B-93C5-18A5EBACE1C0}"/>
    <dgm:cxn modelId="{83FBD3ED-75FA-475E-8869-FBB3EBA3039F}" type="presOf" srcId="{F7DED2A3-11BA-4694-9CD2-A559409B5950}" destId="{BBAB0C7A-76B0-4A88-A4CD-99F91413EC66}" srcOrd="0" destOrd="1" presId="urn:diagrams.loki3.com/BracketList"/>
    <dgm:cxn modelId="{14772357-A0D8-4378-93C3-80356647D124}" srcId="{1C017F4D-EEDA-488C-91F1-85D7355B8922}" destId="{90BC0728-BB1C-4F87-89E1-01D76B30019F}" srcOrd="0" destOrd="0" parTransId="{216582BB-54A1-4392-9376-8FD17D8FC910}" sibTransId="{33320D5A-040D-4DCF-83CB-0651DFFC4318}"/>
    <dgm:cxn modelId="{885947B0-F941-4939-A4F6-1D6448BE85D2}" type="presOf" srcId="{75CD6420-B61D-4119-8E0D-6ACD868427B3}" destId="{40DDB79D-D356-4625-9A89-7FA44C5C7EC3}" srcOrd="0" destOrd="0" presId="urn:diagrams.loki3.com/BracketList"/>
    <dgm:cxn modelId="{1D6FA6CB-D9EE-4EB5-9793-F28EA4CD42CE}" type="presOf" srcId="{A83A3E4C-1752-4CB3-8B69-34BAB284EA3A}" destId="{BBAB0C7A-76B0-4A88-A4CD-99F91413EC66}" srcOrd="0" destOrd="0" presId="urn:diagrams.loki3.com/BracketList"/>
    <dgm:cxn modelId="{8CAC5275-0115-43D8-8A33-340D2569ECE3}" type="presParOf" srcId="{40DDB79D-D356-4625-9A89-7FA44C5C7EC3}" destId="{05EAA650-925E-47D6-9830-8649E6D6DA48}" srcOrd="0" destOrd="0" presId="urn:diagrams.loki3.com/BracketList"/>
    <dgm:cxn modelId="{5CD0DBF1-94BC-4426-842D-B68BC04578D4}" type="presParOf" srcId="{05EAA650-925E-47D6-9830-8649E6D6DA48}" destId="{9ED9AF76-26A8-4A67-8020-6172BAB25B90}" srcOrd="0" destOrd="0" presId="urn:diagrams.loki3.com/BracketList"/>
    <dgm:cxn modelId="{7986026A-AF52-4CE2-B8F0-15B8DA65D8B0}" type="presParOf" srcId="{05EAA650-925E-47D6-9830-8649E6D6DA48}" destId="{F7B0323C-FED8-480F-928F-ED75B9971C9C}" srcOrd="1" destOrd="0" presId="urn:diagrams.loki3.com/BracketList"/>
    <dgm:cxn modelId="{42DA4532-905B-4E25-98DD-BEE47A8618CE}" type="presParOf" srcId="{05EAA650-925E-47D6-9830-8649E6D6DA48}" destId="{EC8818AD-B247-4C56-BC69-B7A3A1F0B655}" srcOrd="2" destOrd="0" presId="urn:diagrams.loki3.com/BracketList"/>
    <dgm:cxn modelId="{FEC9C110-5CEA-443C-B4A9-3484F8F8A5CA}" type="presParOf" srcId="{05EAA650-925E-47D6-9830-8649E6D6DA48}" destId="{0481A565-6B7D-4C93-8158-9AB634D74FD9}" srcOrd="3" destOrd="0" presId="urn:diagrams.loki3.com/BracketList"/>
    <dgm:cxn modelId="{77EBB95F-DC0C-48D7-98BE-891A3A4B1A9C}" type="presParOf" srcId="{40DDB79D-D356-4625-9A89-7FA44C5C7EC3}" destId="{E3BB7F7C-5F20-4499-997E-918016357E64}" srcOrd="1" destOrd="0" presId="urn:diagrams.loki3.com/BracketList"/>
    <dgm:cxn modelId="{44173964-1935-4EFB-A3D9-23CE6E07D2CA}" type="presParOf" srcId="{40DDB79D-D356-4625-9A89-7FA44C5C7EC3}" destId="{697F482D-C126-4A8F-820A-898122862F72}" srcOrd="2" destOrd="0" presId="urn:diagrams.loki3.com/BracketList"/>
    <dgm:cxn modelId="{E098C34F-B9F6-47A3-BB5B-7DE33594E09A}" type="presParOf" srcId="{697F482D-C126-4A8F-820A-898122862F72}" destId="{055DA794-FA18-4396-95E2-4208B5EB3A18}" srcOrd="0" destOrd="0" presId="urn:diagrams.loki3.com/BracketList"/>
    <dgm:cxn modelId="{7DA51F69-3906-4B16-B049-690721492A21}" type="presParOf" srcId="{697F482D-C126-4A8F-820A-898122862F72}" destId="{0378EABE-6DAA-4B9A-AE17-2634BC6B0AA5}" srcOrd="1" destOrd="0" presId="urn:diagrams.loki3.com/BracketList"/>
    <dgm:cxn modelId="{A2956C6A-E632-4828-8E5B-DF9CA8396C37}" type="presParOf" srcId="{697F482D-C126-4A8F-820A-898122862F72}" destId="{5655C6CA-461D-4BCE-90B4-9B7ABEF193CD}" srcOrd="2" destOrd="0" presId="urn:diagrams.loki3.com/BracketList"/>
    <dgm:cxn modelId="{7CF23316-287A-4757-8EAE-2A52BDF18B42}" type="presParOf" srcId="{697F482D-C126-4A8F-820A-898122862F72}" destId="{BBAB0C7A-76B0-4A88-A4CD-99F91413EC6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C2E10-96C6-4A91-8C33-95EAEE9432B1}">
      <dsp:nvSpPr>
        <dsp:cNvPr id="0" name=""/>
        <dsp:cNvSpPr/>
      </dsp:nvSpPr>
      <dsp:spPr>
        <a:xfrm>
          <a:off x="2747628" y="45144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Pour éviter l’ingérence politique </a:t>
          </a:r>
          <a:endParaRPr lang="en-CA" sz="1600" kern="1200" dirty="0">
            <a:solidFill>
              <a:schemeClr val="bg1"/>
            </a:solidFill>
          </a:endParaRPr>
        </a:p>
      </dsp:txBody>
      <dsp:txXfrm>
        <a:off x="3036553" y="424358"/>
        <a:ext cx="1589087" cy="975121"/>
      </dsp:txXfrm>
    </dsp:sp>
    <dsp:sp modelId="{3800A2FD-F1A7-4F62-9385-B9DF412197C0}">
      <dsp:nvSpPr>
        <dsp:cNvPr id="0" name=""/>
        <dsp:cNvSpPr/>
      </dsp:nvSpPr>
      <dsp:spPr>
        <a:xfrm>
          <a:off x="3529531" y="1399480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-274269"/>
            <a:satOff val="-31751"/>
            <a:lumOff val="21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Pour établir une structure de responsabilité </a:t>
          </a:r>
          <a:endParaRPr lang="en-CA" sz="1600" kern="1200" dirty="0"/>
        </a:p>
      </dsp:txBody>
      <dsp:txXfrm>
        <a:off x="4192253" y="1959272"/>
        <a:ext cx="1300162" cy="1191815"/>
      </dsp:txXfrm>
    </dsp:sp>
    <dsp:sp modelId="{BB41BF5F-41A8-4AD5-A9CE-2327D30B9595}">
      <dsp:nvSpPr>
        <dsp:cNvPr id="0" name=""/>
        <dsp:cNvSpPr/>
      </dsp:nvSpPr>
      <dsp:spPr>
        <a:xfrm>
          <a:off x="1965725" y="1399480"/>
          <a:ext cx="2166937" cy="2166937"/>
        </a:xfrm>
        <a:prstGeom prst="ellipse">
          <a:avLst/>
        </a:prstGeom>
        <a:solidFill>
          <a:schemeClr val="accent6">
            <a:shade val="80000"/>
            <a:alpha val="50000"/>
            <a:hueOff val="-548538"/>
            <a:satOff val="-63503"/>
            <a:lumOff val="438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5113" lvl="0" indent="-265113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Pour une prise de décisions plus efficace </a:t>
          </a:r>
          <a:endParaRPr lang="en-CA" sz="1600" kern="1200" dirty="0"/>
        </a:p>
      </dsp:txBody>
      <dsp:txXfrm>
        <a:off x="2169778" y="1959272"/>
        <a:ext cx="1300162" cy="1191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3047-F93B-4B21-86E8-13E76F2863C1}">
      <dsp:nvSpPr>
        <dsp:cNvPr id="0" name=""/>
        <dsp:cNvSpPr/>
      </dsp:nvSpPr>
      <dsp:spPr>
        <a:xfrm>
          <a:off x="623962" y="0"/>
          <a:ext cx="7071577" cy="276333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76051-6CAD-468E-A3AD-15248461064F}">
      <dsp:nvSpPr>
        <dsp:cNvPr id="0" name=""/>
        <dsp:cNvSpPr/>
      </dsp:nvSpPr>
      <dsp:spPr>
        <a:xfrm>
          <a:off x="2945" y="829000"/>
          <a:ext cx="1873970" cy="110533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Organisme d'habitation communautaire constitué en personne morale</a:t>
          </a:r>
          <a:endParaRPr lang="en-CA" sz="1600" kern="1200" dirty="0"/>
        </a:p>
      </dsp:txBody>
      <dsp:txXfrm>
        <a:off x="56903" y="882958"/>
        <a:ext cx="1766054" cy="997418"/>
      </dsp:txXfrm>
    </dsp:sp>
    <dsp:sp modelId="{CA8576A0-9FD1-48B1-89D9-3246D99EB7F7}">
      <dsp:nvSpPr>
        <dsp:cNvPr id="0" name=""/>
        <dsp:cNvSpPr/>
      </dsp:nvSpPr>
      <dsp:spPr>
        <a:xfrm>
          <a:off x="2149492" y="829000"/>
          <a:ext cx="1873970" cy="1105334"/>
        </a:xfrm>
        <a:prstGeom prst="roundRect">
          <a:avLst/>
        </a:prstGeom>
        <a:solidFill>
          <a:schemeClr val="accent4">
            <a:shade val="80000"/>
            <a:hueOff val="136360"/>
            <a:satOff val="-29063"/>
            <a:lumOff val="143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Conseil tribal ou organisme d'habitation régional</a:t>
          </a:r>
          <a:endParaRPr lang="en-CA" sz="1600" kern="1200" dirty="0"/>
        </a:p>
      </dsp:txBody>
      <dsp:txXfrm>
        <a:off x="2203450" y="882958"/>
        <a:ext cx="1766054" cy="997418"/>
      </dsp:txXfrm>
    </dsp:sp>
    <dsp:sp modelId="{FD3154D6-5C9A-4882-A5AA-AF59CE6A9ACE}">
      <dsp:nvSpPr>
        <dsp:cNvPr id="0" name=""/>
        <dsp:cNvSpPr/>
      </dsp:nvSpPr>
      <dsp:spPr>
        <a:xfrm>
          <a:off x="4296040" y="829000"/>
          <a:ext cx="1873970" cy="1105334"/>
        </a:xfrm>
        <a:prstGeom prst="roundRect">
          <a:avLst/>
        </a:prstGeom>
        <a:solidFill>
          <a:schemeClr val="accent4">
            <a:shade val="80000"/>
            <a:hueOff val="272719"/>
            <a:satOff val="-58125"/>
            <a:lumOff val="28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Organisme d'habitation communautaire non constitué en personne morale</a:t>
          </a:r>
          <a:endParaRPr lang="en-CA" sz="1600" kern="1200" dirty="0"/>
        </a:p>
      </dsp:txBody>
      <dsp:txXfrm>
        <a:off x="4349998" y="882958"/>
        <a:ext cx="1766054" cy="997418"/>
      </dsp:txXfrm>
    </dsp:sp>
    <dsp:sp modelId="{B0CD2947-4768-4D70-A30D-0A672AAABC09}">
      <dsp:nvSpPr>
        <dsp:cNvPr id="0" name=""/>
        <dsp:cNvSpPr/>
      </dsp:nvSpPr>
      <dsp:spPr>
        <a:xfrm>
          <a:off x="6442587" y="829000"/>
          <a:ext cx="1873970" cy="110533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Service du logement de la Première Nation</a:t>
          </a:r>
          <a:endParaRPr lang="en-CA" sz="1600" kern="1200" dirty="0"/>
        </a:p>
      </dsp:txBody>
      <dsp:txXfrm>
        <a:off x="6496545" y="882958"/>
        <a:ext cx="1766054" cy="997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6289C-DD20-48F1-8B8D-BD7D02F0077B}">
      <dsp:nvSpPr>
        <dsp:cNvPr id="0" name=""/>
        <dsp:cNvSpPr/>
      </dsp:nvSpPr>
      <dsp:spPr>
        <a:xfrm>
          <a:off x="0" y="135875"/>
          <a:ext cx="214646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Avantages: </a:t>
          </a:r>
          <a:endParaRPr lang="en-CA" sz="18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35875"/>
        <a:ext cx="2146466" cy="1287000"/>
      </dsp:txXfrm>
    </dsp:sp>
    <dsp:sp modelId="{90F101A8-4BE7-4DAB-AB3D-9A55CB47F740}">
      <dsp:nvSpPr>
        <dsp:cNvPr id="0" name=""/>
        <dsp:cNvSpPr/>
      </dsp:nvSpPr>
      <dsp:spPr>
        <a:xfrm>
          <a:off x="2146465" y="115765"/>
          <a:ext cx="429293" cy="1327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CDC6A-6888-4604-85CB-82C7C2B63795}">
      <dsp:nvSpPr>
        <dsp:cNvPr id="0" name=""/>
        <dsp:cNvSpPr/>
      </dsp:nvSpPr>
      <dsp:spPr>
        <a:xfrm>
          <a:off x="2747476" y="115765"/>
          <a:ext cx="5838387" cy="1327218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smtClean="0"/>
            <a:t>Peut éviter l’ingérence politique.</a:t>
          </a:r>
          <a:endParaRPr lang="en-CA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Les décisions et les appels pourraient être plus objectifs. 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Évite la micro-gestion, permettant aux conseils de bande de s’intéresser à des questions importantes autres que celle de l’habitation.</a:t>
          </a:r>
        </a:p>
      </dsp:txBody>
      <dsp:txXfrm>
        <a:off x="2747476" y="115765"/>
        <a:ext cx="5838387" cy="1327218"/>
      </dsp:txXfrm>
    </dsp:sp>
    <dsp:sp modelId="{FA6752E6-34F4-4635-93C1-DCF894C4158F}">
      <dsp:nvSpPr>
        <dsp:cNvPr id="0" name=""/>
        <dsp:cNvSpPr/>
      </dsp:nvSpPr>
      <dsp:spPr>
        <a:xfrm>
          <a:off x="0" y="1676984"/>
          <a:ext cx="214646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Inconvénients: </a:t>
          </a:r>
          <a:endParaRPr lang="en-CA" sz="18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676984"/>
        <a:ext cx="2146466" cy="1287000"/>
      </dsp:txXfrm>
    </dsp:sp>
    <dsp:sp modelId="{99123378-FED0-4EF5-A3D7-74A9CB522821}">
      <dsp:nvSpPr>
        <dsp:cNvPr id="0" name=""/>
        <dsp:cNvSpPr/>
      </dsp:nvSpPr>
      <dsp:spPr>
        <a:xfrm>
          <a:off x="2146465" y="1676984"/>
          <a:ext cx="429293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F2DC1-8CE5-4815-9748-6BB9AB1B9BB7}">
      <dsp:nvSpPr>
        <dsp:cNvPr id="0" name=""/>
        <dsp:cNvSpPr/>
      </dsp:nvSpPr>
      <dsp:spPr>
        <a:xfrm>
          <a:off x="2747476" y="1686430"/>
          <a:ext cx="5838387" cy="126810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b="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Les coûts d’investissement initial peuvent être élevés.</a:t>
          </a:r>
          <a:endParaRPr lang="en-CA" sz="1600" b="0" kern="120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b="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Nécessiterait énormément de leadership politique et de soutien continu.</a:t>
          </a:r>
          <a:endParaRPr lang="en-CA" sz="1600" b="0" kern="120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b="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Retire des ressources de la communauté.</a:t>
          </a:r>
          <a:endParaRPr lang="en-CA" sz="1600" b="0" kern="1200" baseline="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</dsp:txBody>
      <dsp:txXfrm>
        <a:off x="2747476" y="1686430"/>
        <a:ext cx="5838387" cy="1268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3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25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240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804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4000" cy="484632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60445" y="1565057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Oval 3"/>
          <p:cNvSpPr/>
          <p:nvPr userDrawn="1"/>
        </p:nvSpPr>
        <p:spPr>
          <a:xfrm>
            <a:off x="6608631" y="1708474"/>
            <a:ext cx="1939389" cy="19393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Oval 7"/>
          <p:cNvSpPr/>
          <p:nvPr userDrawn="1"/>
        </p:nvSpPr>
        <p:spPr>
          <a:xfrm>
            <a:off x="7679315" y="418985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SOCIÉTÉ CANADIENNE D’HYPOTHÈQUES ET DE LOGEMENT</a:t>
            </a:r>
            <a:endParaRPr kumimoji="1" lang="en-US" sz="1000" kern="0" spc="50" dirty="0" smtClean="0">
              <a:solidFill>
                <a:schemeClr val="tx2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/>
              <a:t>Quelques</a:t>
            </a:r>
            <a:r>
              <a:rPr lang="en-CA" dirty="0"/>
              <a:t> </a:t>
            </a:r>
            <a:r>
              <a:rPr lang="en-CA" dirty="0" err="1"/>
              <a:t>modèles</a:t>
            </a:r>
            <a:r>
              <a:rPr lang="en-CA" dirty="0"/>
              <a:t> à </a:t>
            </a:r>
            <a:r>
              <a:rPr lang="en-CA" dirty="0" err="1"/>
              <a:t>considérer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CA" b="1" dirty="0"/>
              <a:t>Organisme d’habitation sur réserve :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578995" y="1404269"/>
            <a:ext cx="7547863" cy="3081600"/>
          </a:xfrm>
        </p:spPr>
        <p:txBody>
          <a:bodyPr/>
          <a:lstStyle/>
          <a:p>
            <a:r>
              <a:rPr lang="fr-CA" dirty="0"/>
              <a:t>Pas d’autorité d’agir indépendamment du Chef et Conseil—les pouvoirs du directeur du logement et son personnel sont délégués. </a:t>
            </a:r>
          </a:p>
          <a:p>
            <a:endParaRPr lang="fr-CA" dirty="0"/>
          </a:p>
          <a:p>
            <a:r>
              <a:rPr lang="fr-CA" dirty="0"/>
              <a:t>En pareil cas, le directeur du logement rend des comptes au chef et au conseil. </a:t>
            </a:r>
          </a:p>
          <a:p>
            <a:endParaRPr lang="fr-CA" dirty="0"/>
          </a:p>
          <a:p>
            <a:r>
              <a:rPr lang="fr-CA" dirty="0"/>
              <a:t>Selon les relations, une autonomie importante ou « opérationnelle » peut aussi être accordée à toute structure par les politiques et les procédures de logement de la communauté.</a:t>
            </a:r>
            <a:br>
              <a:rPr lang="fr-CA" dirty="0"/>
            </a:br>
            <a:endParaRPr lang="en-CA" dirty="0"/>
          </a:p>
          <a:p>
            <a:r>
              <a:rPr lang="fr-CA" dirty="0"/>
              <a:t>Les conseils ou les comités d’habitation n’agissent qu’à titre consultatif</a:t>
            </a:r>
            <a:r>
              <a:rPr lang="fr-CA" dirty="0" smtClean="0"/>
              <a:t>.</a:t>
            </a:r>
            <a:endParaRPr lang="en-CA" dirty="0"/>
          </a:p>
          <a:p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4. </a:t>
            </a:r>
            <a:r>
              <a:rPr lang="fr-CA" dirty="0"/>
              <a:t>Service du logement de la Première 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9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568687975"/>
              </p:ext>
            </p:extLst>
          </p:nvPr>
        </p:nvGraphicFramePr>
        <p:xfrm>
          <a:off x="579438" y="1531938"/>
          <a:ext cx="8329612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Service du logement de la Première 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8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8CDC6-CF32-47DF-90A8-0B541EBA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somme</a:t>
            </a:r>
            <a:r>
              <a:rPr lang="en-CA" dirty="0" smtClean="0"/>
              <a:t>…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7" y="1509822"/>
            <a:ext cx="8349649" cy="33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latin typeface="+mj-lt"/>
              </a:rPr>
              <a:t>Merci</a:t>
            </a:r>
            <a:r>
              <a:rPr lang="en-CA" smtClean="0">
                <a:solidFill>
                  <a:schemeClr val="bg1"/>
                </a:solidFill>
                <a:latin typeface="+mj-lt"/>
              </a:rPr>
              <a:t>!</a:t>
            </a:r>
            <a:endParaRPr lang="en-CA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Pourquoi</a:t>
            </a:r>
            <a:r>
              <a:rPr lang="en-CA" dirty="0"/>
              <a:t> </a:t>
            </a:r>
            <a:r>
              <a:rPr lang="en-CA" dirty="0" err="1"/>
              <a:t>établir</a:t>
            </a:r>
            <a:r>
              <a:rPr lang="en-CA" dirty="0"/>
              <a:t> un </a:t>
            </a:r>
            <a:r>
              <a:rPr lang="en-CA" dirty="0" err="1"/>
              <a:t>organisme</a:t>
            </a:r>
            <a:r>
              <a:rPr lang="en-CA" dirty="0"/>
              <a:t> </a:t>
            </a:r>
            <a:r>
              <a:rPr lang="en-CA" dirty="0" err="1"/>
              <a:t>d’habitation</a:t>
            </a:r>
            <a:r>
              <a:rPr lang="en-CA" dirty="0"/>
              <a:t>? </a:t>
            </a:r>
            <a:endParaRPr lang="fr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7B5AA91F-73DC-42A4-AB04-B47BBD1E6590}" type="slidenum">
              <a:rPr lang="en-CA" smtClean="0"/>
              <a:t>2</a:t>
            </a:fld>
            <a:endParaRPr lang="en-CA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43332205"/>
              </p:ext>
            </p:extLst>
          </p:nvPr>
        </p:nvGraphicFramePr>
        <p:xfrm>
          <a:off x="579438" y="1146927"/>
          <a:ext cx="7662194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 </a:t>
            </a:r>
            <a:r>
              <a:rPr lang="en-CA" dirty="0" err="1"/>
              <a:t>modèles</a:t>
            </a:r>
            <a:r>
              <a:rPr lang="en-CA" dirty="0"/>
              <a:t> à </a:t>
            </a:r>
            <a:r>
              <a:rPr lang="en-CA" dirty="0" err="1"/>
              <a:t>considérer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3</a:t>
            </a:fld>
            <a:endParaRPr lang="en-CA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6123438"/>
              </p:ext>
            </p:extLst>
          </p:nvPr>
        </p:nvGraphicFramePr>
        <p:xfrm>
          <a:off x="589546" y="1531938"/>
          <a:ext cx="8319503" cy="276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512805" y="4192028"/>
            <a:ext cx="8124568" cy="5264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57200" y="4276690"/>
            <a:ext cx="799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Plus autonome  				                              Moins autonome 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7406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1. </a:t>
            </a:r>
            <a:r>
              <a:rPr lang="fr-CA" dirty="0"/>
              <a:t>Organisme d'habitation communautaire constitué en personne morale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8EF8A8B3-02A8-4595-953A-BB95FA835FAA}" type="slidenum">
              <a:rPr lang="en-CA" smtClean="0"/>
              <a:t>4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578994" y="1541592"/>
            <a:ext cx="7782157" cy="30816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CA" dirty="0"/>
              <a:t>Peut agir indépendamment du chef et du conseil. </a:t>
            </a:r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Possède le pouvoir de signer des contrats et, même, d'assumer des dettes. </a:t>
            </a:r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Il relève d'un conseil ou d'un comité composé de membres de la communauté et, peut-être, des experts ainsi que des membres du conseil de bande.</a:t>
            </a:r>
          </a:p>
          <a:p>
            <a:pPr marL="457200" lvl="1" indent="0">
              <a:buNone/>
            </a:pPr>
            <a:endParaRPr lang="fr-CA" dirty="0"/>
          </a:p>
          <a:p>
            <a:pPr lvl="1"/>
            <a:r>
              <a:rPr lang="fr-CA" dirty="0"/>
              <a:t>Rend des comptes au chef et au conseil, mais peut prendre l’ensemble des décisions importantes au sujet du programme de logement. 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Organisme d'habitation communautaire constitué en personne morale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A9892F57-CF35-44C9-A6CD-AFB9E77A95CD}" type="slidenum">
              <a:rPr lang="en-CA" smtClean="0"/>
              <a:t>5</a:t>
            </a:fld>
            <a:endParaRPr lang="en-CA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12947981"/>
              </p:ext>
            </p:extLst>
          </p:nvPr>
        </p:nvGraphicFramePr>
        <p:xfrm>
          <a:off x="287791" y="1535494"/>
          <a:ext cx="8585864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0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6AF52685-4B0F-482C-946C-CC7E54A1649E}" type="slidenum">
              <a:rPr lang="en-CA" smtClean="0"/>
              <a:t>6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66106" y="1609866"/>
            <a:ext cx="8307549" cy="3440828"/>
          </a:xfrm>
          <a:prstGeom prst="rect">
            <a:avLst/>
          </a:prstGeom>
        </p:spPr>
        <p:txBody>
          <a:bodyPr/>
          <a:lstStyle/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cs typeface="Calibri" panose="020F0502020204030204" pitchFamily="34" charset="0"/>
              </a:rPr>
              <a:t>Peut agir indépendamment du chef et du conseil. </a:t>
            </a: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endParaRPr lang="fr-FR" sz="1800" dirty="0">
              <a:cs typeface="Calibri" panose="020F0502020204030204" pitchFamily="34" charset="0"/>
            </a:endParaRP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cs typeface="Calibri" panose="020F0502020204030204" pitchFamily="34" charset="0"/>
              </a:rPr>
              <a:t>Peut représenter plus d’une Première Nation. </a:t>
            </a: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endParaRPr lang="fr-FR" sz="1800" dirty="0">
              <a:cs typeface="Calibri" panose="020F0502020204030204" pitchFamily="34" charset="0"/>
            </a:endParaRP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cs typeface="Calibri" panose="020F0502020204030204" pitchFamily="34" charset="0"/>
              </a:rPr>
              <a:t>Il relève d'un conseil ou d'un comité de chefs des Premières Nations membres du conseil tribal.</a:t>
            </a: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endParaRPr lang="fr-FR" sz="1800" dirty="0">
              <a:cs typeface="Calibri" panose="020F0502020204030204" pitchFamily="34" charset="0"/>
            </a:endParaRPr>
          </a:p>
          <a:p>
            <a:pPr marL="571500" lvl="1"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cs typeface="Calibri" panose="020F0502020204030204" pitchFamily="34" charset="0"/>
              </a:rPr>
              <a:t>Peut nommer des membres de la communauté.</a:t>
            </a:r>
            <a:endParaRPr lang="en-CA" sz="1800" dirty="0">
              <a:cs typeface="Calibri" panose="020F050202020403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12339" y="350458"/>
            <a:ext cx="7188805" cy="8174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CA" dirty="0" smtClean="0"/>
              <a:t>2.  </a:t>
            </a:r>
            <a:r>
              <a:rPr kumimoji="0" lang="fr-CA" dirty="0" smtClean="0"/>
              <a:t> Conseil tribal ou organisme d'habitation régional</a:t>
            </a:r>
            <a:endParaRPr kumimoji="0" lang="en-CA" dirty="0"/>
          </a:p>
        </p:txBody>
      </p:sp>
    </p:spTree>
    <p:extLst>
      <p:ext uri="{BB962C8B-B14F-4D97-AF65-F5344CB8AC3E}">
        <p14:creationId xmlns:p14="http://schemas.microsoft.com/office/powerpoint/2010/main" val="4170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38983117"/>
              </p:ext>
            </p:extLst>
          </p:nvPr>
        </p:nvGraphicFramePr>
        <p:xfrm>
          <a:off x="579438" y="1180214"/>
          <a:ext cx="8329612" cy="343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Conseil tribal ou organisme d'habitation régional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fr-CA" sz="1800" dirty="0"/>
              <a:t>Ce modèle est moins autonome sur le plan de la structure et ne possède aucune structure juridique qui lui permettrait d'agir de façon indépendante du Chef et Conseil.</a:t>
            </a:r>
          </a:p>
          <a:p>
            <a:pPr lvl="1"/>
            <a:endParaRPr lang="fr-CA" sz="1800" dirty="0"/>
          </a:p>
          <a:p>
            <a:pPr lvl="1"/>
            <a:r>
              <a:rPr lang="fr-CA" sz="1800" dirty="0"/>
              <a:t>D'importants pouvoirs peuvent être délégués à l'organisme.</a:t>
            </a:r>
          </a:p>
          <a:p>
            <a:pPr lvl="1"/>
            <a:endParaRPr lang="fr-CA" sz="1800" dirty="0"/>
          </a:p>
          <a:p>
            <a:pPr lvl="1"/>
            <a:r>
              <a:rPr lang="fr-CA" sz="1800" dirty="0"/>
              <a:t>Doit rendre des comptes au chef et au conseil. </a:t>
            </a:r>
            <a:endParaRPr lang="en-CA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418660"/>
            <a:ext cx="7188805" cy="817456"/>
          </a:xfrm>
        </p:spPr>
        <p:txBody>
          <a:bodyPr/>
          <a:lstStyle/>
          <a:p>
            <a:r>
              <a:rPr lang="en-CA" dirty="0"/>
              <a:t>3. </a:t>
            </a:r>
            <a:r>
              <a:rPr lang="fr-CA" dirty="0"/>
              <a:t>Organisme d'habitation communautaire non constitué en personne morale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89822980"/>
              </p:ext>
            </p:extLst>
          </p:nvPr>
        </p:nvGraphicFramePr>
        <p:xfrm>
          <a:off x="65814" y="1219624"/>
          <a:ext cx="8897711" cy="367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402168"/>
            <a:ext cx="7188805" cy="817456"/>
          </a:xfrm>
        </p:spPr>
        <p:txBody>
          <a:bodyPr/>
          <a:lstStyle/>
          <a:p>
            <a:r>
              <a:rPr lang="fr-CA" b="1" dirty="0"/>
              <a:t>Organisme d'habitation communautaire non constitué en personne morale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778</TotalTime>
  <Words>681</Words>
  <Application>Microsoft Office PowerPoint</Application>
  <PresentationFormat>On-screen Show (16:9)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Times New Roman</vt:lpstr>
      <vt:lpstr>CorpPPT_Template_16X9_EN</vt:lpstr>
      <vt:lpstr>PowerPoint Presentation</vt:lpstr>
      <vt:lpstr>Pourquoi établir un organisme d’habitation? </vt:lpstr>
      <vt:lpstr>Des modèles à considérer</vt:lpstr>
      <vt:lpstr>1. Organisme d'habitation communautaire constitué en personne morale</vt:lpstr>
      <vt:lpstr>Organisme d'habitation communautaire constitué en personne morale</vt:lpstr>
      <vt:lpstr>PowerPoint Presentation</vt:lpstr>
      <vt:lpstr>Conseil tribal ou organisme d'habitation régional</vt:lpstr>
      <vt:lpstr>3. Organisme d'habitation communautaire non constitué en personne morale </vt:lpstr>
      <vt:lpstr>Organisme d'habitation communautaire non constitué en personne morale </vt:lpstr>
      <vt:lpstr>4. Service du logement de la Première Nation</vt:lpstr>
      <vt:lpstr>Service du logement de la Première Nation</vt:lpstr>
      <vt:lpstr>En somme…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Juliette Cohen</cp:lastModifiedBy>
  <cp:revision>63</cp:revision>
  <cp:lastPrinted>2016-08-12T21:31:54Z</cp:lastPrinted>
  <dcterms:created xsi:type="dcterms:W3CDTF">2016-08-12T21:17:59Z</dcterms:created>
  <dcterms:modified xsi:type="dcterms:W3CDTF">2018-08-23T13:22:48Z</dcterms:modified>
</cp:coreProperties>
</file>