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90" r:id="rId2"/>
    <p:sldId id="305" r:id="rId3"/>
    <p:sldId id="306" r:id="rId4"/>
    <p:sldId id="294" r:id="rId5"/>
    <p:sldId id="308" r:id="rId6"/>
    <p:sldId id="298" r:id="rId7"/>
    <p:sldId id="310" r:id="rId8"/>
    <p:sldId id="299" r:id="rId9"/>
    <p:sldId id="311" r:id="rId10"/>
    <p:sldId id="295" r:id="rId11"/>
    <p:sldId id="312" r:id="rId12"/>
    <p:sldId id="304" r:id="rId13"/>
    <p:sldId id="313" r:id="rId14"/>
  </p:sldIdLst>
  <p:sldSz cx="9144000" cy="5143500" type="screen16x9"/>
  <p:notesSz cx="7023100" cy="9309100"/>
  <p:custDataLst>
    <p:tags r:id="rId17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66"/>
    <a:srgbClr val="006699"/>
    <a:srgbClr val="009999"/>
    <a:srgbClr val="008080"/>
    <a:srgbClr val="336699"/>
    <a:srgbClr val="00629B"/>
    <a:srgbClr val="0066A1"/>
    <a:srgbClr val="004165"/>
    <a:srgbClr val="427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410" autoAdjust="0"/>
  </p:normalViewPr>
  <p:slideViewPr>
    <p:cSldViewPr snapToGrid="0">
      <p:cViewPr varScale="1">
        <p:scale>
          <a:sx n="80" d="100"/>
          <a:sy n="80" d="100"/>
        </p:scale>
        <p:origin x="85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14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BB2F7-EA18-4768-AFF5-313E17297373}" type="doc">
      <dgm:prSet loTypeId="urn:microsoft.com/office/officeart/2005/8/layout/venn1" loCatId="relationship" qsTypeId="urn:microsoft.com/office/officeart/2005/8/quickstyle/simple1" qsCatId="simple" csTypeId="urn:microsoft.com/office/officeart/2005/8/colors/accent6_3" csCatId="accent6" phldr="1"/>
      <dgm:spPr/>
    </dgm:pt>
    <dgm:pt modelId="{1340B1F6-C57C-4C35-BF90-45086728708A}">
      <dgm:prSet phldrT="[Text]" custT="1"/>
      <dgm:spPr/>
      <dgm:t>
        <a:bodyPr/>
        <a:lstStyle/>
        <a:p>
          <a:r>
            <a:rPr lang="en-CA" sz="1600" dirty="0" smtClean="0">
              <a:solidFill>
                <a:schemeClr val="bg1"/>
              </a:solidFill>
            </a:rPr>
            <a:t>To avoid political interference </a:t>
          </a:r>
          <a:endParaRPr lang="en-CA" sz="1600" dirty="0">
            <a:solidFill>
              <a:schemeClr val="bg1"/>
            </a:solidFill>
          </a:endParaRPr>
        </a:p>
      </dgm:t>
    </dgm:pt>
    <dgm:pt modelId="{ED51DECC-36ED-442C-B5D2-06F87712C25D}" type="parTrans" cxnId="{2EF295D7-B891-4460-98C3-73E3B2232E01}">
      <dgm:prSet/>
      <dgm:spPr/>
      <dgm:t>
        <a:bodyPr/>
        <a:lstStyle/>
        <a:p>
          <a:endParaRPr lang="en-CA"/>
        </a:p>
      </dgm:t>
    </dgm:pt>
    <dgm:pt modelId="{769FD8CD-DAC7-4DA5-B2A0-82F0E321706A}" type="sibTrans" cxnId="{2EF295D7-B891-4460-98C3-73E3B2232E01}">
      <dgm:prSet/>
      <dgm:spPr/>
      <dgm:t>
        <a:bodyPr/>
        <a:lstStyle/>
        <a:p>
          <a:endParaRPr lang="en-CA"/>
        </a:p>
      </dgm:t>
    </dgm:pt>
    <dgm:pt modelId="{C17927CC-D65A-4AF0-A0D2-3940FF3F9C9B}">
      <dgm:prSet phldrT="[Text]" custT="1"/>
      <dgm:spPr/>
      <dgm:t>
        <a:bodyPr/>
        <a:lstStyle/>
        <a:p>
          <a:r>
            <a:rPr lang="en-CA" sz="1600" dirty="0" smtClean="0"/>
            <a:t>To have a clear structure for reporting and accountability </a:t>
          </a:r>
          <a:endParaRPr lang="en-CA" sz="1600" dirty="0"/>
        </a:p>
      </dgm:t>
    </dgm:pt>
    <dgm:pt modelId="{0EC6A2F6-CF3C-47E9-94BB-9B2A428ADA35}" type="parTrans" cxnId="{2B4926AF-8DCC-4A91-98FA-2A537220E8AD}">
      <dgm:prSet/>
      <dgm:spPr/>
      <dgm:t>
        <a:bodyPr/>
        <a:lstStyle/>
        <a:p>
          <a:endParaRPr lang="en-CA"/>
        </a:p>
      </dgm:t>
    </dgm:pt>
    <dgm:pt modelId="{94584EA8-953E-4F75-8E1A-0D21F9358893}" type="sibTrans" cxnId="{2B4926AF-8DCC-4A91-98FA-2A537220E8AD}">
      <dgm:prSet/>
      <dgm:spPr/>
      <dgm:t>
        <a:bodyPr/>
        <a:lstStyle/>
        <a:p>
          <a:endParaRPr lang="en-CA"/>
        </a:p>
      </dgm:t>
    </dgm:pt>
    <dgm:pt modelId="{77E8625D-0357-45CB-8E4E-5D855ECE1D52}">
      <dgm:prSet phldrT="[Text]" custT="1"/>
      <dgm:spPr/>
      <dgm:t>
        <a:bodyPr/>
        <a:lstStyle/>
        <a:p>
          <a:pPr marL="265113" indent="-265113"/>
          <a:r>
            <a:rPr lang="en-CA" sz="1600" dirty="0" smtClean="0"/>
            <a:t>     To have an      efficient decision-making process </a:t>
          </a:r>
          <a:endParaRPr lang="en-CA" sz="1600" dirty="0"/>
        </a:p>
      </dgm:t>
    </dgm:pt>
    <dgm:pt modelId="{3B3B1B56-C6DC-4F47-B51C-CFD86BD115DD}" type="parTrans" cxnId="{2D58F3FD-0499-4DF1-BB7D-DB21AED7C268}">
      <dgm:prSet/>
      <dgm:spPr/>
      <dgm:t>
        <a:bodyPr/>
        <a:lstStyle/>
        <a:p>
          <a:endParaRPr lang="en-CA"/>
        </a:p>
      </dgm:t>
    </dgm:pt>
    <dgm:pt modelId="{CCE804E6-F2EE-41F1-901F-7459C4EB3EAA}" type="sibTrans" cxnId="{2D58F3FD-0499-4DF1-BB7D-DB21AED7C268}">
      <dgm:prSet/>
      <dgm:spPr/>
      <dgm:t>
        <a:bodyPr/>
        <a:lstStyle/>
        <a:p>
          <a:endParaRPr lang="en-CA"/>
        </a:p>
      </dgm:t>
    </dgm:pt>
    <dgm:pt modelId="{90348B61-3893-4AB5-BAC5-8DF47E8451F1}" type="pres">
      <dgm:prSet presAssocID="{190BB2F7-EA18-4768-AFF5-313E17297373}" presName="compositeShape" presStyleCnt="0">
        <dgm:presLayoutVars>
          <dgm:chMax val="7"/>
          <dgm:dir/>
          <dgm:resizeHandles val="exact"/>
        </dgm:presLayoutVars>
      </dgm:prSet>
      <dgm:spPr/>
    </dgm:pt>
    <dgm:pt modelId="{11CC2E10-96C6-4A91-8C33-95EAEE9432B1}" type="pres">
      <dgm:prSet presAssocID="{1340B1F6-C57C-4C35-BF90-45086728708A}" presName="circ1" presStyleLbl="vennNode1" presStyleIdx="0" presStyleCnt="3"/>
      <dgm:spPr/>
      <dgm:t>
        <a:bodyPr/>
        <a:lstStyle/>
        <a:p>
          <a:endParaRPr lang="en-CA"/>
        </a:p>
      </dgm:t>
    </dgm:pt>
    <dgm:pt modelId="{1471EE9F-AD4C-4C1E-BA80-2C52F96B850E}" type="pres">
      <dgm:prSet presAssocID="{1340B1F6-C57C-4C35-BF90-4508672870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00A2FD-F1A7-4F62-9385-B9DF412197C0}" type="pres">
      <dgm:prSet presAssocID="{C17927CC-D65A-4AF0-A0D2-3940FF3F9C9B}" presName="circ2" presStyleLbl="vennNode1" presStyleIdx="1" presStyleCnt="3"/>
      <dgm:spPr/>
      <dgm:t>
        <a:bodyPr/>
        <a:lstStyle/>
        <a:p>
          <a:endParaRPr lang="en-CA"/>
        </a:p>
      </dgm:t>
    </dgm:pt>
    <dgm:pt modelId="{BC6D0D60-CF22-4EDF-AA9E-2AF1B2B0E5A0}" type="pres">
      <dgm:prSet presAssocID="{C17927CC-D65A-4AF0-A0D2-3940FF3F9C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41BF5F-41A8-4AD5-A9CE-2327D30B9595}" type="pres">
      <dgm:prSet presAssocID="{77E8625D-0357-45CB-8E4E-5D855ECE1D52}" presName="circ3" presStyleLbl="vennNode1" presStyleIdx="2" presStyleCnt="3"/>
      <dgm:spPr/>
      <dgm:t>
        <a:bodyPr/>
        <a:lstStyle/>
        <a:p>
          <a:endParaRPr lang="en-CA"/>
        </a:p>
      </dgm:t>
    </dgm:pt>
    <dgm:pt modelId="{41C606CD-0CA4-4818-8B5D-1802DB82489B}" type="pres">
      <dgm:prSet presAssocID="{77E8625D-0357-45CB-8E4E-5D855ECE1D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04B920D-468B-484C-B301-84FBDC34EC53}" type="presOf" srcId="{77E8625D-0357-45CB-8E4E-5D855ECE1D52}" destId="{41C606CD-0CA4-4818-8B5D-1802DB82489B}" srcOrd="1" destOrd="0" presId="urn:microsoft.com/office/officeart/2005/8/layout/venn1"/>
    <dgm:cxn modelId="{2EF295D7-B891-4460-98C3-73E3B2232E01}" srcId="{190BB2F7-EA18-4768-AFF5-313E17297373}" destId="{1340B1F6-C57C-4C35-BF90-45086728708A}" srcOrd="0" destOrd="0" parTransId="{ED51DECC-36ED-442C-B5D2-06F87712C25D}" sibTransId="{769FD8CD-DAC7-4DA5-B2A0-82F0E321706A}"/>
    <dgm:cxn modelId="{2B4926AF-8DCC-4A91-98FA-2A537220E8AD}" srcId="{190BB2F7-EA18-4768-AFF5-313E17297373}" destId="{C17927CC-D65A-4AF0-A0D2-3940FF3F9C9B}" srcOrd="1" destOrd="0" parTransId="{0EC6A2F6-CF3C-47E9-94BB-9B2A428ADA35}" sibTransId="{94584EA8-953E-4F75-8E1A-0D21F9358893}"/>
    <dgm:cxn modelId="{95FEFBA4-4AA7-4603-872C-CD52F3EE285E}" type="presOf" srcId="{1340B1F6-C57C-4C35-BF90-45086728708A}" destId="{11CC2E10-96C6-4A91-8C33-95EAEE9432B1}" srcOrd="0" destOrd="0" presId="urn:microsoft.com/office/officeart/2005/8/layout/venn1"/>
    <dgm:cxn modelId="{EC8BCF4B-8D52-4CD0-A8B5-C1AB9B326361}" type="presOf" srcId="{C17927CC-D65A-4AF0-A0D2-3940FF3F9C9B}" destId="{BC6D0D60-CF22-4EDF-AA9E-2AF1B2B0E5A0}" srcOrd="1" destOrd="0" presId="urn:microsoft.com/office/officeart/2005/8/layout/venn1"/>
    <dgm:cxn modelId="{2956C79D-F8BD-40E7-9A59-3DEC2049F3FC}" type="presOf" srcId="{190BB2F7-EA18-4768-AFF5-313E17297373}" destId="{90348B61-3893-4AB5-BAC5-8DF47E8451F1}" srcOrd="0" destOrd="0" presId="urn:microsoft.com/office/officeart/2005/8/layout/venn1"/>
    <dgm:cxn modelId="{53D83527-1102-4D68-B9FB-2365CFBE8AB0}" type="presOf" srcId="{77E8625D-0357-45CB-8E4E-5D855ECE1D52}" destId="{BB41BF5F-41A8-4AD5-A9CE-2327D30B9595}" srcOrd="0" destOrd="0" presId="urn:microsoft.com/office/officeart/2005/8/layout/venn1"/>
    <dgm:cxn modelId="{A26D4261-D010-4890-912E-18AB0548DF2D}" type="presOf" srcId="{C17927CC-D65A-4AF0-A0D2-3940FF3F9C9B}" destId="{3800A2FD-F1A7-4F62-9385-B9DF412197C0}" srcOrd="0" destOrd="0" presId="urn:microsoft.com/office/officeart/2005/8/layout/venn1"/>
    <dgm:cxn modelId="{A407984F-8A3D-4964-A1FD-F52C891443E7}" type="presOf" srcId="{1340B1F6-C57C-4C35-BF90-45086728708A}" destId="{1471EE9F-AD4C-4C1E-BA80-2C52F96B850E}" srcOrd="1" destOrd="0" presId="urn:microsoft.com/office/officeart/2005/8/layout/venn1"/>
    <dgm:cxn modelId="{2D58F3FD-0499-4DF1-BB7D-DB21AED7C268}" srcId="{190BB2F7-EA18-4768-AFF5-313E17297373}" destId="{77E8625D-0357-45CB-8E4E-5D855ECE1D52}" srcOrd="2" destOrd="0" parTransId="{3B3B1B56-C6DC-4F47-B51C-CFD86BD115DD}" sibTransId="{CCE804E6-F2EE-41F1-901F-7459C4EB3EAA}"/>
    <dgm:cxn modelId="{F33DA3F2-C69B-438E-8128-963A6032F108}" type="presParOf" srcId="{90348B61-3893-4AB5-BAC5-8DF47E8451F1}" destId="{11CC2E10-96C6-4A91-8C33-95EAEE9432B1}" srcOrd="0" destOrd="0" presId="urn:microsoft.com/office/officeart/2005/8/layout/venn1"/>
    <dgm:cxn modelId="{CAA8D7C5-FE30-44CB-9978-AB548CBA8E86}" type="presParOf" srcId="{90348B61-3893-4AB5-BAC5-8DF47E8451F1}" destId="{1471EE9F-AD4C-4C1E-BA80-2C52F96B850E}" srcOrd="1" destOrd="0" presId="urn:microsoft.com/office/officeart/2005/8/layout/venn1"/>
    <dgm:cxn modelId="{BDC7EF98-E05C-47F3-BD8C-2C5B0775D582}" type="presParOf" srcId="{90348B61-3893-4AB5-BAC5-8DF47E8451F1}" destId="{3800A2FD-F1A7-4F62-9385-B9DF412197C0}" srcOrd="2" destOrd="0" presId="urn:microsoft.com/office/officeart/2005/8/layout/venn1"/>
    <dgm:cxn modelId="{088C617E-6FA2-400F-A578-9826B3146438}" type="presParOf" srcId="{90348B61-3893-4AB5-BAC5-8DF47E8451F1}" destId="{BC6D0D60-CF22-4EDF-AA9E-2AF1B2B0E5A0}" srcOrd="3" destOrd="0" presId="urn:microsoft.com/office/officeart/2005/8/layout/venn1"/>
    <dgm:cxn modelId="{3C8BE46A-E380-4487-8564-D7FB3D7AFBED}" type="presParOf" srcId="{90348B61-3893-4AB5-BAC5-8DF47E8451F1}" destId="{BB41BF5F-41A8-4AD5-A9CE-2327D30B9595}" srcOrd="4" destOrd="0" presId="urn:microsoft.com/office/officeart/2005/8/layout/venn1"/>
    <dgm:cxn modelId="{047F72F1-AFE8-40B9-BD4E-5AD57DF510FB}" type="presParOf" srcId="{90348B61-3893-4AB5-BAC5-8DF47E8451F1}" destId="{41C606CD-0CA4-4818-8B5D-1802DB8248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F889A-21D7-474C-AC49-734D4F1030FF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DDB70C22-B472-41EC-9F46-49A624C4C115}">
      <dgm:prSet phldrT="[Text]" custT="1"/>
      <dgm:spPr/>
      <dgm:t>
        <a:bodyPr/>
        <a:lstStyle/>
        <a:p>
          <a:r>
            <a:rPr lang="en-CA" sz="1600" dirty="0" smtClean="0"/>
            <a:t>Community-Based Incorporated Housing Authority</a:t>
          </a:r>
          <a:endParaRPr lang="en-CA" sz="1600" dirty="0"/>
        </a:p>
      </dgm:t>
    </dgm:pt>
    <dgm:pt modelId="{B30F7C0A-38A0-45BB-A2D9-7722E1686B08}" type="parTrans" cxnId="{7E28DBC0-50EE-418D-B9D1-612A57BF09DA}">
      <dgm:prSet/>
      <dgm:spPr/>
      <dgm:t>
        <a:bodyPr/>
        <a:lstStyle/>
        <a:p>
          <a:endParaRPr lang="en-CA"/>
        </a:p>
      </dgm:t>
    </dgm:pt>
    <dgm:pt modelId="{1DCC0262-CE38-46A8-B522-3642B1DFDEA3}" type="sibTrans" cxnId="{7E28DBC0-50EE-418D-B9D1-612A57BF09DA}">
      <dgm:prSet/>
      <dgm:spPr/>
      <dgm:t>
        <a:bodyPr/>
        <a:lstStyle/>
        <a:p>
          <a:endParaRPr lang="en-CA"/>
        </a:p>
      </dgm:t>
    </dgm:pt>
    <dgm:pt modelId="{B2302141-5431-492A-8682-28227B9026B5}">
      <dgm:prSet phldrT="[Text]" custT="1"/>
      <dgm:spPr/>
      <dgm:t>
        <a:bodyPr/>
        <a:lstStyle/>
        <a:p>
          <a:r>
            <a:rPr lang="en-CA" sz="1600" dirty="0" smtClean="0"/>
            <a:t>Unincorporated Community Housing Agency</a:t>
          </a:r>
          <a:endParaRPr lang="en-CA" sz="1600" dirty="0"/>
        </a:p>
      </dgm:t>
    </dgm:pt>
    <dgm:pt modelId="{7B43261F-6183-4C3B-A923-BF465BF8D0CC}" type="parTrans" cxnId="{9A1F34B1-17C8-4D6C-BAB0-7C086A8EAA95}">
      <dgm:prSet/>
      <dgm:spPr/>
      <dgm:t>
        <a:bodyPr/>
        <a:lstStyle/>
        <a:p>
          <a:endParaRPr lang="en-CA"/>
        </a:p>
      </dgm:t>
    </dgm:pt>
    <dgm:pt modelId="{78F47C42-7A99-4738-BBBF-3BDDBB1F5224}" type="sibTrans" cxnId="{9A1F34B1-17C8-4D6C-BAB0-7C086A8EAA95}">
      <dgm:prSet/>
      <dgm:spPr/>
      <dgm:t>
        <a:bodyPr/>
        <a:lstStyle/>
        <a:p>
          <a:endParaRPr lang="en-CA"/>
        </a:p>
      </dgm:t>
    </dgm:pt>
    <dgm:pt modelId="{485595F7-6A6B-4C1C-9766-B8D4D6F6252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First Nation Housing Department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17B117-B81B-470D-9118-1209B7272DEC}" type="parTrans" cxnId="{A6D16CFF-4B81-43A6-BA5A-63CCA363162E}">
      <dgm:prSet/>
      <dgm:spPr/>
      <dgm:t>
        <a:bodyPr/>
        <a:lstStyle/>
        <a:p>
          <a:endParaRPr lang="en-CA"/>
        </a:p>
      </dgm:t>
    </dgm:pt>
    <dgm:pt modelId="{ACFE7534-DB51-42A8-865F-3CE3A67808C9}" type="sibTrans" cxnId="{A6D16CFF-4B81-43A6-BA5A-63CCA363162E}">
      <dgm:prSet/>
      <dgm:spPr/>
      <dgm:t>
        <a:bodyPr/>
        <a:lstStyle/>
        <a:p>
          <a:endParaRPr lang="en-CA"/>
        </a:p>
      </dgm:t>
    </dgm:pt>
    <dgm:pt modelId="{F3047CD3-9755-478E-8274-4D55759B32E1}">
      <dgm:prSet custT="1"/>
      <dgm:spPr/>
      <dgm:t>
        <a:bodyPr/>
        <a:lstStyle/>
        <a:p>
          <a:r>
            <a:rPr lang="en-CA" sz="1600" dirty="0" smtClean="0"/>
            <a:t>Tribal Council or Regional Housing Authority</a:t>
          </a:r>
          <a:endParaRPr lang="en-CA" sz="1600" dirty="0"/>
        </a:p>
      </dgm:t>
    </dgm:pt>
    <dgm:pt modelId="{A0FD107D-614C-4D7C-AD84-A1BF793C0C37}" type="parTrans" cxnId="{43FEB3C0-13EE-434B-9F9C-306BCAF39985}">
      <dgm:prSet/>
      <dgm:spPr/>
      <dgm:t>
        <a:bodyPr/>
        <a:lstStyle/>
        <a:p>
          <a:endParaRPr lang="en-CA"/>
        </a:p>
      </dgm:t>
    </dgm:pt>
    <dgm:pt modelId="{367F473C-32F7-4D64-A7CF-A4AC95A8D5DD}" type="sibTrans" cxnId="{43FEB3C0-13EE-434B-9F9C-306BCAF39985}">
      <dgm:prSet/>
      <dgm:spPr/>
      <dgm:t>
        <a:bodyPr/>
        <a:lstStyle/>
        <a:p>
          <a:endParaRPr lang="en-CA"/>
        </a:p>
      </dgm:t>
    </dgm:pt>
    <dgm:pt modelId="{D295A4EC-5DF7-4963-864A-8B087DE35A4A}" type="pres">
      <dgm:prSet presAssocID="{0FEF889A-21D7-474C-AC49-734D4F1030FF}" presName="CompostProcess" presStyleCnt="0">
        <dgm:presLayoutVars>
          <dgm:dir/>
          <dgm:resizeHandles val="exact"/>
        </dgm:presLayoutVars>
      </dgm:prSet>
      <dgm:spPr/>
    </dgm:pt>
    <dgm:pt modelId="{DFB83047-F93B-4B21-86E8-13E76F2863C1}" type="pres">
      <dgm:prSet presAssocID="{0FEF889A-21D7-474C-AC49-734D4F1030FF}" presName="arrow" presStyleLbl="bgShp" presStyleIdx="0" presStyleCnt="1"/>
      <dgm:spPr/>
    </dgm:pt>
    <dgm:pt modelId="{B5085785-968E-475D-A034-6D07070E32CD}" type="pres">
      <dgm:prSet presAssocID="{0FEF889A-21D7-474C-AC49-734D4F1030FF}" presName="linearProcess" presStyleCnt="0"/>
      <dgm:spPr/>
    </dgm:pt>
    <dgm:pt modelId="{04C76051-6CAD-468E-A3AD-15248461064F}" type="pres">
      <dgm:prSet presAssocID="{DDB70C22-B472-41EC-9F46-49A624C4C11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7447959-AFEF-4B47-A6F7-D12065CF10F4}" type="pres">
      <dgm:prSet presAssocID="{1DCC0262-CE38-46A8-B522-3642B1DFDEA3}" presName="sibTrans" presStyleCnt="0"/>
      <dgm:spPr/>
    </dgm:pt>
    <dgm:pt modelId="{CA8576A0-9FD1-48B1-89D9-3246D99EB7F7}" type="pres">
      <dgm:prSet presAssocID="{F3047CD3-9755-478E-8274-4D55759B32E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FD5F23-318E-442C-B5A7-DE5E99D65BC4}" type="pres">
      <dgm:prSet presAssocID="{367F473C-32F7-4D64-A7CF-A4AC95A8D5DD}" presName="sibTrans" presStyleCnt="0"/>
      <dgm:spPr/>
    </dgm:pt>
    <dgm:pt modelId="{FD3154D6-5C9A-4882-A5AA-AF59CE6A9ACE}" type="pres">
      <dgm:prSet presAssocID="{B2302141-5431-492A-8682-28227B9026B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43E2B1-76AD-4C2C-A921-7B8843A6565C}" type="pres">
      <dgm:prSet presAssocID="{78F47C42-7A99-4738-BBBF-3BDDBB1F5224}" presName="sibTrans" presStyleCnt="0"/>
      <dgm:spPr/>
    </dgm:pt>
    <dgm:pt modelId="{B0CD2947-4768-4D70-A30D-0A672AAABC09}" type="pres">
      <dgm:prSet presAssocID="{485595F7-6A6B-4C1C-9766-B8D4D6F6252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3FEB3C0-13EE-434B-9F9C-306BCAF39985}" srcId="{0FEF889A-21D7-474C-AC49-734D4F1030FF}" destId="{F3047CD3-9755-478E-8274-4D55759B32E1}" srcOrd="1" destOrd="0" parTransId="{A0FD107D-614C-4D7C-AD84-A1BF793C0C37}" sibTransId="{367F473C-32F7-4D64-A7CF-A4AC95A8D5DD}"/>
    <dgm:cxn modelId="{CDF5FC3C-CD2E-40D3-B080-C429CD4E2FCB}" type="presOf" srcId="{B2302141-5431-492A-8682-28227B9026B5}" destId="{FD3154D6-5C9A-4882-A5AA-AF59CE6A9ACE}" srcOrd="0" destOrd="0" presId="urn:microsoft.com/office/officeart/2005/8/layout/hProcess9"/>
    <dgm:cxn modelId="{A6D16CFF-4B81-43A6-BA5A-63CCA363162E}" srcId="{0FEF889A-21D7-474C-AC49-734D4F1030FF}" destId="{485595F7-6A6B-4C1C-9766-B8D4D6F62529}" srcOrd="3" destOrd="0" parTransId="{7617B117-B81B-470D-9118-1209B7272DEC}" sibTransId="{ACFE7534-DB51-42A8-865F-3CE3A67808C9}"/>
    <dgm:cxn modelId="{7E28DBC0-50EE-418D-B9D1-612A57BF09DA}" srcId="{0FEF889A-21D7-474C-AC49-734D4F1030FF}" destId="{DDB70C22-B472-41EC-9F46-49A624C4C115}" srcOrd="0" destOrd="0" parTransId="{B30F7C0A-38A0-45BB-A2D9-7722E1686B08}" sibTransId="{1DCC0262-CE38-46A8-B522-3642B1DFDEA3}"/>
    <dgm:cxn modelId="{B34B1551-AEE6-44D5-8106-7DCC07168EB9}" type="presOf" srcId="{DDB70C22-B472-41EC-9F46-49A624C4C115}" destId="{04C76051-6CAD-468E-A3AD-15248461064F}" srcOrd="0" destOrd="0" presId="urn:microsoft.com/office/officeart/2005/8/layout/hProcess9"/>
    <dgm:cxn modelId="{D0501E61-149A-4A77-A0A9-FF57A84A2974}" type="presOf" srcId="{0FEF889A-21D7-474C-AC49-734D4F1030FF}" destId="{D295A4EC-5DF7-4963-864A-8B087DE35A4A}" srcOrd="0" destOrd="0" presId="urn:microsoft.com/office/officeart/2005/8/layout/hProcess9"/>
    <dgm:cxn modelId="{19C6E571-80D5-47E5-8165-90781E40CBC6}" type="presOf" srcId="{F3047CD3-9755-478E-8274-4D55759B32E1}" destId="{CA8576A0-9FD1-48B1-89D9-3246D99EB7F7}" srcOrd="0" destOrd="0" presId="urn:microsoft.com/office/officeart/2005/8/layout/hProcess9"/>
    <dgm:cxn modelId="{76F6F0AF-9265-49A3-A6E7-3025759BE262}" type="presOf" srcId="{485595F7-6A6B-4C1C-9766-B8D4D6F62529}" destId="{B0CD2947-4768-4D70-A30D-0A672AAABC09}" srcOrd="0" destOrd="0" presId="urn:microsoft.com/office/officeart/2005/8/layout/hProcess9"/>
    <dgm:cxn modelId="{9A1F34B1-17C8-4D6C-BAB0-7C086A8EAA95}" srcId="{0FEF889A-21D7-474C-AC49-734D4F1030FF}" destId="{B2302141-5431-492A-8682-28227B9026B5}" srcOrd="2" destOrd="0" parTransId="{7B43261F-6183-4C3B-A923-BF465BF8D0CC}" sibTransId="{78F47C42-7A99-4738-BBBF-3BDDBB1F5224}"/>
    <dgm:cxn modelId="{7FACD3F4-95FA-4B98-A947-A41CF78461EB}" type="presParOf" srcId="{D295A4EC-5DF7-4963-864A-8B087DE35A4A}" destId="{DFB83047-F93B-4B21-86E8-13E76F2863C1}" srcOrd="0" destOrd="0" presId="urn:microsoft.com/office/officeart/2005/8/layout/hProcess9"/>
    <dgm:cxn modelId="{A34BC704-3B93-4DAC-84B6-43A424D441F2}" type="presParOf" srcId="{D295A4EC-5DF7-4963-864A-8B087DE35A4A}" destId="{B5085785-968E-475D-A034-6D07070E32CD}" srcOrd="1" destOrd="0" presId="urn:microsoft.com/office/officeart/2005/8/layout/hProcess9"/>
    <dgm:cxn modelId="{FF586653-EADD-446E-8BCD-87F1A70D9166}" type="presParOf" srcId="{B5085785-968E-475D-A034-6D07070E32CD}" destId="{04C76051-6CAD-468E-A3AD-15248461064F}" srcOrd="0" destOrd="0" presId="urn:microsoft.com/office/officeart/2005/8/layout/hProcess9"/>
    <dgm:cxn modelId="{58490DA5-43E4-4042-A67E-6B8573445CE4}" type="presParOf" srcId="{B5085785-968E-475D-A034-6D07070E32CD}" destId="{D7447959-AFEF-4B47-A6F7-D12065CF10F4}" srcOrd="1" destOrd="0" presId="urn:microsoft.com/office/officeart/2005/8/layout/hProcess9"/>
    <dgm:cxn modelId="{D25AE899-C7BF-44E1-A599-AE946D8CB2FF}" type="presParOf" srcId="{B5085785-968E-475D-A034-6D07070E32CD}" destId="{CA8576A0-9FD1-48B1-89D9-3246D99EB7F7}" srcOrd="2" destOrd="0" presId="urn:microsoft.com/office/officeart/2005/8/layout/hProcess9"/>
    <dgm:cxn modelId="{F106C391-891C-4EA3-BD74-CB60116EB48E}" type="presParOf" srcId="{B5085785-968E-475D-A034-6D07070E32CD}" destId="{4DFD5F23-318E-442C-B5A7-DE5E99D65BC4}" srcOrd="3" destOrd="0" presId="urn:microsoft.com/office/officeart/2005/8/layout/hProcess9"/>
    <dgm:cxn modelId="{811734C9-7194-487F-A3E8-021C1E2FDA25}" type="presParOf" srcId="{B5085785-968E-475D-A034-6D07070E32CD}" destId="{FD3154D6-5C9A-4882-A5AA-AF59CE6A9ACE}" srcOrd="4" destOrd="0" presId="urn:microsoft.com/office/officeart/2005/8/layout/hProcess9"/>
    <dgm:cxn modelId="{878525A5-CE5C-4C6E-8B04-9D466E9E42E4}" type="presParOf" srcId="{B5085785-968E-475D-A034-6D07070E32CD}" destId="{4D43E2B1-76AD-4C2C-A921-7B8843A6565C}" srcOrd="5" destOrd="0" presId="urn:microsoft.com/office/officeart/2005/8/layout/hProcess9"/>
    <dgm:cxn modelId="{0FFEF993-9B7A-4FAA-BC8D-D0C17EAB2DA3}" type="presParOf" srcId="{B5085785-968E-475D-A034-6D07070E32CD}" destId="{B0CD2947-4768-4D70-A30D-0A672AAABC0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5708D-A926-4C10-A844-CEC8A7BB4C3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10BD16-4344-410C-9F52-4A91EE35BC5C}">
      <dgm:prSet phldrT="[Text]" custT="1"/>
      <dgm:spPr/>
      <dgm:t>
        <a:bodyPr/>
        <a:lstStyle/>
        <a:p>
          <a:r>
            <a:rPr lang="en-CA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Possible Benefits </a:t>
          </a:r>
          <a:endParaRPr lang="en-CA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A28F22-F420-4C84-90D8-0343E3100ABC}" type="parTrans" cxnId="{6A22EC04-9188-4EE7-9346-8FDEEA21A6D8}">
      <dgm:prSet/>
      <dgm:spPr/>
      <dgm:t>
        <a:bodyPr/>
        <a:lstStyle/>
        <a:p>
          <a:endParaRPr lang="en-CA"/>
        </a:p>
      </dgm:t>
    </dgm:pt>
    <dgm:pt modelId="{78C4FEAF-8F2C-4D35-B946-428BFAEC0876}" type="sibTrans" cxnId="{6A22EC04-9188-4EE7-9346-8FDEEA21A6D8}">
      <dgm:prSet/>
      <dgm:spPr/>
      <dgm:t>
        <a:bodyPr/>
        <a:lstStyle/>
        <a:p>
          <a:endParaRPr lang="en-CA"/>
        </a:p>
      </dgm:t>
    </dgm:pt>
    <dgm:pt modelId="{44A54441-A79C-4460-A4AD-44742BA4F9D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Can address the issue of political interference in housing.</a:t>
          </a:r>
          <a:endParaRPr lang="en-CA" sz="1600" dirty="0">
            <a:solidFill>
              <a:schemeClr val="bg1"/>
            </a:solidFill>
          </a:endParaRPr>
        </a:p>
      </dgm:t>
    </dgm:pt>
    <dgm:pt modelId="{8EE31701-13F1-4DCC-A31E-E5D0FDA2706D}" type="parTrans" cxnId="{4B4CE92D-859B-481D-9588-E76FAB047E4F}">
      <dgm:prSet/>
      <dgm:spPr/>
      <dgm:t>
        <a:bodyPr/>
        <a:lstStyle/>
        <a:p>
          <a:endParaRPr lang="en-CA"/>
        </a:p>
      </dgm:t>
    </dgm:pt>
    <dgm:pt modelId="{FAADDE24-83AE-4A2A-B4D7-991A8FEF8C2D}" type="sibTrans" cxnId="{4B4CE92D-859B-481D-9588-E76FAB047E4F}">
      <dgm:prSet/>
      <dgm:spPr/>
      <dgm:t>
        <a:bodyPr/>
        <a:lstStyle/>
        <a:p>
          <a:endParaRPr lang="en-CA"/>
        </a:p>
      </dgm:t>
    </dgm:pt>
    <dgm:pt modelId="{CF5E4BFF-3C12-491E-A2F7-CBC30E5A20D8}">
      <dgm:prSet phldrT="[Text]" custT="1"/>
      <dgm:spPr/>
      <dgm:t>
        <a:bodyPr/>
        <a:lstStyle/>
        <a:p>
          <a:r>
            <a:rPr lang="en-CA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Possible Challenges</a:t>
          </a:r>
          <a:endParaRPr lang="en-CA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2F7415-76AF-4A35-B0E1-F50DE4ECC34D}" type="parTrans" cxnId="{2011C788-C4CC-469A-96AC-FC43CA36C3C5}">
      <dgm:prSet/>
      <dgm:spPr/>
      <dgm:t>
        <a:bodyPr/>
        <a:lstStyle/>
        <a:p>
          <a:endParaRPr lang="en-CA"/>
        </a:p>
      </dgm:t>
    </dgm:pt>
    <dgm:pt modelId="{991E0589-CACD-4B29-8ECD-6761D1083426}" type="sibTrans" cxnId="{2011C788-C4CC-469A-96AC-FC43CA36C3C5}">
      <dgm:prSet/>
      <dgm:spPr/>
      <dgm:t>
        <a:bodyPr/>
        <a:lstStyle/>
        <a:p>
          <a:endParaRPr lang="en-CA"/>
        </a:p>
      </dgm:t>
    </dgm:pt>
    <dgm:pt modelId="{23E91ACC-9C7A-4010-82F1-3CA6E38BC64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Initial investment costs could be high.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07C3EA-374F-413F-B5DF-912127EB1501}" type="parTrans" cxnId="{BDC5CD67-C611-43E5-81DD-0D7A5297B671}">
      <dgm:prSet/>
      <dgm:spPr/>
      <dgm:t>
        <a:bodyPr/>
        <a:lstStyle/>
        <a:p>
          <a:endParaRPr lang="en-CA"/>
        </a:p>
      </dgm:t>
    </dgm:pt>
    <dgm:pt modelId="{AC109CD6-E0E5-4527-83EA-50C6AA3CC634}" type="sibTrans" cxnId="{BDC5CD67-C611-43E5-81DD-0D7A5297B671}">
      <dgm:prSet/>
      <dgm:spPr/>
      <dgm:t>
        <a:bodyPr/>
        <a:lstStyle/>
        <a:p>
          <a:endParaRPr lang="en-CA"/>
        </a:p>
      </dgm:t>
    </dgm:pt>
    <dgm:pt modelId="{1A4F3FE5-80B8-4A71-8490-B55B85D9D21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Decisions and appeals can become more objective.</a:t>
          </a:r>
          <a:endParaRPr lang="en-CA" sz="1600" dirty="0">
            <a:solidFill>
              <a:schemeClr val="bg1"/>
            </a:solidFill>
          </a:endParaRPr>
        </a:p>
      </dgm:t>
    </dgm:pt>
    <dgm:pt modelId="{9406763D-DC83-443C-B2E4-C652344B2742}" type="parTrans" cxnId="{09267A7F-6B41-40BF-A417-3A16B110032B}">
      <dgm:prSet/>
      <dgm:spPr/>
      <dgm:t>
        <a:bodyPr/>
        <a:lstStyle/>
        <a:p>
          <a:endParaRPr lang="en-CA"/>
        </a:p>
      </dgm:t>
    </dgm:pt>
    <dgm:pt modelId="{24DE6633-E737-48C2-98DB-F8CF5F7B6B9D}" type="sibTrans" cxnId="{09267A7F-6B41-40BF-A417-3A16B110032B}">
      <dgm:prSet/>
      <dgm:spPr/>
      <dgm:t>
        <a:bodyPr/>
        <a:lstStyle/>
        <a:p>
          <a:endParaRPr lang="en-CA"/>
        </a:p>
      </dgm:t>
    </dgm:pt>
    <dgm:pt modelId="{0FFB9EEF-3DEA-4900-ABA8-C188A5C617E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Allows Band Councils to focus on other key areas.</a:t>
          </a:r>
        </a:p>
      </dgm:t>
    </dgm:pt>
    <dgm:pt modelId="{00C924EA-F452-45F2-9E1B-F3F05B41AF35}" type="parTrans" cxnId="{D435AC03-BE29-4EE1-BAB3-002855B658D5}">
      <dgm:prSet/>
      <dgm:spPr/>
      <dgm:t>
        <a:bodyPr/>
        <a:lstStyle/>
        <a:p>
          <a:endParaRPr lang="en-CA"/>
        </a:p>
      </dgm:t>
    </dgm:pt>
    <dgm:pt modelId="{E451463E-12A9-42AB-8A34-0612333AFAC7}" type="sibTrans" cxnId="{D435AC03-BE29-4EE1-BAB3-002855B658D5}">
      <dgm:prSet/>
      <dgm:spPr/>
      <dgm:t>
        <a:bodyPr/>
        <a:lstStyle/>
        <a:p>
          <a:endParaRPr lang="en-CA"/>
        </a:p>
      </dgm:t>
    </dgm:pt>
    <dgm:pt modelId="{1B6FD6A8-AA4B-48FB-9AC5-73B4114F74D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Requires significant,</a:t>
          </a:r>
          <a:r>
            <a:rPr lang="en-CA" sz="16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 ongoing support from</a:t>
          </a:r>
          <a:r>
            <a:rPr lang="en-CA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 political leadership.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ED36B3-5B89-459C-B6AE-0FC57831D7A5}" type="parTrans" cxnId="{59417E29-03AD-4126-AA51-E4F495D87B84}">
      <dgm:prSet/>
      <dgm:spPr/>
      <dgm:t>
        <a:bodyPr/>
        <a:lstStyle/>
        <a:p>
          <a:endParaRPr lang="en-CA"/>
        </a:p>
      </dgm:t>
    </dgm:pt>
    <dgm:pt modelId="{001DC09B-C8CA-42A6-BB06-0A2B6E276D29}" type="sibTrans" cxnId="{59417E29-03AD-4126-AA51-E4F495D87B84}">
      <dgm:prSet/>
      <dgm:spPr/>
      <dgm:t>
        <a:bodyPr/>
        <a:lstStyle/>
        <a:p>
          <a:endParaRPr lang="en-CA"/>
        </a:p>
      </dgm:t>
    </dgm:pt>
    <dgm:pt modelId="{19D55FEE-8F87-448F-834C-343ABF48E0B9}" type="pres">
      <dgm:prSet presAssocID="{D5B5708D-A926-4C10-A844-CEC8A7BB4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AE782A-1D28-4FF6-A66F-4CFDB2C8C326}" type="pres">
      <dgm:prSet presAssocID="{3E10BD16-4344-410C-9F52-4A91EE35BC5C}" presName="linNode" presStyleCnt="0"/>
      <dgm:spPr/>
    </dgm:pt>
    <dgm:pt modelId="{2DB6289C-DD20-48F1-8B8D-BD7D02F0077B}" type="pres">
      <dgm:prSet presAssocID="{3E10BD16-4344-410C-9F52-4A91EE35BC5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0F101A8-4BE7-4DAB-AB3D-9A55CB47F740}" type="pres">
      <dgm:prSet presAssocID="{3E10BD16-4344-410C-9F52-4A91EE35BC5C}" presName="bracket" presStyleLbl="parChTrans1D1" presStyleIdx="0" presStyleCnt="2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CA"/>
        </a:p>
      </dgm:t>
    </dgm:pt>
    <dgm:pt modelId="{0516144A-FB2C-4D30-AFAC-17F7F5C31EF1}" type="pres">
      <dgm:prSet presAssocID="{3E10BD16-4344-410C-9F52-4A91EE35BC5C}" presName="spH" presStyleCnt="0"/>
      <dgm:spPr/>
    </dgm:pt>
    <dgm:pt modelId="{BDDCDC6A-6888-4604-85CB-82C7C2B63795}" type="pres">
      <dgm:prSet presAssocID="{3E10BD16-4344-410C-9F52-4A91EE35BC5C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B511D8-C4E0-4F52-A236-343B05FA5173}" type="pres">
      <dgm:prSet presAssocID="{78C4FEAF-8F2C-4D35-B946-428BFAEC0876}" presName="spV" presStyleCnt="0"/>
      <dgm:spPr/>
    </dgm:pt>
    <dgm:pt modelId="{2B65CE1B-4CD3-4BB2-A444-1D4A6272D4E2}" type="pres">
      <dgm:prSet presAssocID="{CF5E4BFF-3C12-491E-A2F7-CBC30E5A20D8}" presName="linNode" presStyleCnt="0"/>
      <dgm:spPr/>
    </dgm:pt>
    <dgm:pt modelId="{FA6752E6-34F4-4635-93C1-DCF894C4158F}" type="pres">
      <dgm:prSet presAssocID="{CF5E4BFF-3C12-491E-A2F7-CBC30E5A20D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123378-FED0-4EF5-A3D7-74A9CB522821}" type="pres">
      <dgm:prSet presAssocID="{CF5E4BFF-3C12-491E-A2F7-CBC30E5A20D8}" presName="bracket" presStyleLbl="parChTrans1D1" presStyleIdx="1" presStyleCnt="2"/>
      <dgm:spPr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CA"/>
        </a:p>
      </dgm:t>
    </dgm:pt>
    <dgm:pt modelId="{9CA9876C-6AA9-4675-A208-A966ED6C56E5}" type="pres">
      <dgm:prSet presAssocID="{CF5E4BFF-3C12-491E-A2F7-CBC30E5A20D8}" presName="spH" presStyleCnt="0"/>
      <dgm:spPr/>
    </dgm:pt>
    <dgm:pt modelId="{679F2DC1-8CE5-4815-9748-6BB9AB1B9BB7}" type="pres">
      <dgm:prSet presAssocID="{CF5E4BFF-3C12-491E-A2F7-CBC30E5A20D8}" presName="desTx" presStyleLbl="node1" presStyleIdx="1" presStyleCnt="2" custScaleY="661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DC5CD67-C611-43E5-81DD-0D7A5297B671}" srcId="{CF5E4BFF-3C12-491E-A2F7-CBC30E5A20D8}" destId="{23E91ACC-9C7A-4010-82F1-3CA6E38BC64D}" srcOrd="0" destOrd="0" parTransId="{2007C3EA-374F-413F-B5DF-912127EB1501}" sibTransId="{AC109CD6-E0E5-4527-83EA-50C6AA3CC634}"/>
    <dgm:cxn modelId="{A432F4E2-9049-4713-93EE-E64B467DC20D}" type="presOf" srcId="{44A54441-A79C-4460-A4AD-44742BA4F9D5}" destId="{BDDCDC6A-6888-4604-85CB-82C7C2B63795}" srcOrd="0" destOrd="0" presId="urn:diagrams.loki3.com/BracketList"/>
    <dgm:cxn modelId="{09267A7F-6B41-40BF-A417-3A16B110032B}" srcId="{3E10BD16-4344-410C-9F52-4A91EE35BC5C}" destId="{1A4F3FE5-80B8-4A71-8490-B55B85D9D21A}" srcOrd="1" destOrd="0" parTransId="{9406763D-DC83-443C-B2E4-C652344B2742}" sibTransId="{24DE6633-E737-48C2-98DB-F8CF5F7B6B9D}"/>
    <dgm:cxn modelId="{1D73D728-81D0-458E-8C8C-43D3FE39782B}" type="presOf" srcId="{0FFB9EEF-3DEA-4900-ABA8-C188A5C617ED}" destId="{BDDCDC6A-6888-4604-85CB-82C7C2B63795}" srcOrd="0" destOrd="2" presId="urn:diagrams.loki3.com/BracketList"/>
    <dgm:cxn modelId="{4B4CE92D-859B-481D-9588-E76FAB047E4F}" srcId="{3E10BD16-4344-410C-9F52-4A91EE35BC5C}" destId="{44A54441-A79C-4460-A4AD-44742BA4F9D5}" srcOrd="0" destOrd="0" parTransId="{8EE31701-13F1-4DCC-A31E-E5D0FDA2706D}" sibTransId="{FAADDE24-83AE-4A2A-B4D7-991A8FEF8C2D}"/>
    <dgm:cxn modelId="{1A779659-5797-49E3-8ADE-114E9F837ADA}" type="presOf" srcId="{3E10BD16-4344-410C-9F52-4A91EE35BC5C}" destId="{2DB6289C-DD20-48F1-8B8D-BD7D02F0077B}" srcOrd="0" destOrd="0" presId="urn:diagrams.loki3.com/BracketList"/>
    <dgm:cxn modelId="{2011C788-C4CC-469A-96AC-FC43CA36C3C5}" srcId="{D5B5708D-A926-4C10-A844-CEC8A7BB4C3D}" destId="{CF5E4BFF-3C12-491E-A2F7-CBC30E5A20D8}" srcOrd="1" destOrd="0" parTransId="{0A2F7415-76AF-4A35-B0E1-F50DE4ECC34D}" sibTransId="{991E0589-CACD-4B29-8ECD-6761D1083426}"/>
    <dgm:cxn modelId="{D435AC03-BE29-4EE1-BAB3-002855B658D5}" srcId="{3E10BD16-4344-410C-9F52-4A91EE35BC5C}" destId="{0FFB9EEF-3DEA-4900-ABA8-C188A5C617ED}" srcOrd="2" destOrd="0" parTransId="{00C924EA-F452-45F2-9E1B-F3F05B41AF35}" sibTransId="{E451463E-12A9-42AB-8A34-0612333AFAC7}"/>
    <dgm:cxn modelId="{6A22EC04-9188-4EE7-9346-8FDEEA21A6D8}" srcId="{D5B5708D-A926-4C10-A844-CEC8A7BB4C3D}" destId="{3E10BD16-4344-410C-9F52-4A91EE35BC5C}" srcOrd="0" destOrd="0" parTransId="{DCA28F22-F420-4C84-90D8-0343E3100ABC}" sibTransId="{78C4FEAF-8F2C-4D35-B946-428BFAEC0876}"/>
    <dgm:cxn modelId="{59417E29-03AD-4126-AA51-E4F495D87B84}" srcId="{CF5E4BFF-3C12-491E-A2F7-CBC30E5A20D8}" destId="{1B6FD6A8-AA4B-48FB-9AC5-73B4114F74DE}" srcOrd="1" destOrd="0" parTransId="{41ED36B3-5B89-459C-B6AE-0FC57831D7A5}" sibTransId="{001DC09B-C8CA-42A6-BB06-0A2B6E276D29}"/>
    <dgm:cxn modelId="{8D8D3C40-8EDC-4ACD-9FC0-4AC2788A2665}" type="presOf" srcId="{1A4F3FE5-80B8-4A71-8490-B55B85D9D21A}" destId="{BDDCDC6A-6888-4604-85CB-82C7C2B63795}" srcOrd="0" destOrd="1" presId="urn:diagrams.loki3.com/BracketList"/>
    <dgm:cxn modelId="{B081528D-5C6A-4AA0-BF9A-1C3EE00744E1}" type="presOf" srcId="{D5B5708D-A926-4C10-A844-CEC8A7BB4C3D}" destId="{19D55FEE-8F87-448F-834C-343ABF48E0B9}" srcOrd="0" destOrd="0" presId="urn:diagrams.loki3.com/BracketList"/>
    <dgm:cxn modelId="{87A732FC-0910-433D-B2E4-477A875D066D}" type="presOf" srcId="{23E91ACC-9C7A-4010-82F1-3CA6E38BC64D}" destId="{679F2DC1-8CE5-4815-9748-6BB9AB1B9BB7}" srcOrd="0" destOrd="0" presId="urn:diagrams.loki3.com/BracketList"/>
    <dgm:cxn modelId="{C142B17F-3789-45B4-8565-28ADC306F2DF}" type="presOf" srcId="{1B6FD6A8-AA4B-48FB-9AC5-73B4114F74DE}" destId="{679F2DC1-8CE5-4815-9748-6BB9AB1B9BB7}" srcOrd="0" destOrd="1" presId="urn:diagrams.loki3.com/BracketList"/>
    <dgm:cxn modelId="{6EC7D3A0-62F0-4EBB-835A-76491A9AC651}" type="presOf" srcId="{CF5E4BFF-3C12-491E-A2F7-CBC30E5A20D8}" destId="{FA6752E6-34F4-4635-93C1-DCF894C4158F}" srcOrd="0" destOrd="0" presId="urn:diagrams.loki3.com/BracketList"/>
    <dgm:cxn modelId="{9AE8FA95-43DE-4384-B0DA-B05A589E53C4}" type="presParOf" srcId="{19D55FEE-8F87-448F-834C-343ABF48E0B9}" destId="{43AE782A-1D28-4FF6-A66F-4CFDB2C8C326}" srcOrd="0" destOrd="0" presId="urn:diagrams.loki3.com/BracketList"/>
    <dgm:cxn modelId="{C3A24148-17FD-444F-8C58-DBDD8961AA04}" type="presParOf" srcId="{43AE782A-1D28-4FF6-A66F-4CFDB2C8C326}" destId="{2DB6289C-DD20-48F1-8B8D-BD7D02F0077B}" srcOrd="0" destOrd="0" presId="urn:diagrams.loki3.com/BracketList"/>
    <dgm:cxn modelId="{FAE80E84-B085-4A49-AA71-189AB04D595A}" type="presParOf" srcId="{43AE782A-1D28-4FF6-A66F-4CFDB2C8C326}" destId="{90F101A8-4BE7-4DAB-AB3D-9A55CB47F740}" srcOrd="1" destOrd="0" presId="urn:diagrams.loki3.com/BracketList"/>
    <dgm:cxn modelId="{70D43C4B-8FD2-47A2-B20C-432B7E50127C}" type="presParOf" srcId="{43AE782A-1D28-4FF6-A66F-4CFDB2C8C326}" destId="{0516144A-FB2C-4D30-AFAC-17F7F5C31EF1}" srcOrd="2" destOrd="0" presId="urn:diagrams.loki3.com/BracketList"/>
    <dgm:cxn modelId="{3A1EFC37-F965-4C30-9F7E-86B653F6084D}" type="presParOf" srcId="{43AE782A-1D28-4FF6-A66F-4CFDB2C8C326}" destId="{BDDCDC6A-6888-4604-85CB-82C7C2B63795}" srcOrd="3" destOrd="0" presId="urn:diagrams.loki3.com/BracketList"/>
    <dgm:cxn modelId="{79888117-8A5D-437F-B2EA-5601735E327C}" type="presParOf" srcId="{19D55FEE-8F87-448F-834C-343ABF48E0B9}" destId="{EAB511D8-C4E0-4F52-A236-343B05FA5173}" srcOrd="1" destOrd="0" presId="urn:diagrams.loki3.com/BracketList"/>
    <dgm:cxn modelId="{1503DBB5-6075-4842-AB92-87EB36A5B15A}" type="presParOf" srcId="{19D55FEE-8F87-448F-834C-343ABF48E0B9}" destId="{2B65CE1B-4CD3-4BB2-A444-1D4A6272D4E2}" srcOrd="2" destOrd="0" presId="urn:diagrams.loki3.com/BracketList"/>
    <dgm:cxn modelId="{992AF8CE-EFA1-4D99-8278-E536FCC15F79}" type="presParOf" srcId="{2B65CE1B-4CD3-4BB2-A444-1D4A6272D4E2}" destId="{FA6752E6-34F4-4635-93C1-DCF894C4158F}" srcOrd="0" destOrd="0" presId="urn:diagrams.loki3.com/BracketList"/>
    <dgm:cxn modelId="{2809679E-A09C-478A-A4C7-B1667B04787D}" type="presParOf" srcId="{2B65CE1B-4CD3-4BB2-A444-1D4A6272D4E2}" destId="{99123378-FED0-4EF5-A3D7-74A9CB522821}" srcOrd="1" destOrd="0" presId="urn:diagrams.loki3.com/BracketList"/>
    <dgm:cxn modelId="{002C5A20-95E7-4EE1-A4CE-B012C38BF01E}" type="presParOf" srcId="{2B65CE1B-4CD3-4BB2-A444-1D4A6272D4E2}" destId="{9CA9876C-6AA9-4675-A208-A966ED6C56E5}" srcOrd="2" destOrd="0" presId="urn:diagrams.loki3.com/BracketList"/>
    <dgm:cxn modelId="{7CA4B021-A2B6-4CCD-B435-C3213DCD4AC6}" type="presParOf" srcId="{2B65CE1B-4CD3-4BB2-A444-1D4A6272D4E2}" destId="{679F2DC1-8CE5-4815-9748-6BB9AB1B9B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B32F1-D01F-4D64-AF4F-BFDF766A26E8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9986341-0C00-4148-9F6A-C8936E79B2B3}">
      <dgm:prSet phldrT="[Text]" custT="1"/>
      <dgm:spPr/>
      <dgm:t>
        <a:bodyPr/>
        <a:lstStyle/>
        <a:p>
          <a:r>
            <a:rPr lang="en-CA" sz="1800" dirty="0" smtClean="0"/>
            <a:t>Possible Benefits </a:t>
          </a:r>
          <a:endParaRPr lang="en-CA" sz="1800" dirty="0"/>
        </a:p>
      </dgm:t>
    </dgm:pt>
    <dgm:pt modelId="{614DAF85-6638-4577-8BFA-49611AD61E26}" type="parTrans" cxnId="{DBA3578D-05E9-43E9-B934-D9CEA7B6DE59}">
      <dgm:prSet/>
      <dgm:spPr/>
      <dgm:t>
        <a:bodyPr/>
        <a:lstStyle/>
        <a:p>
          <a:endParaRPr lang="en-CA"/>
        </a:p>
      </dgm:t>
    </dgm:pt>
    <dgm:pt modelId="{AB7A3BD1-F10F-4D4F-B6E9-C62CD138D25E}" type="sibTrans" cxnId="{DBA3578D-05E9-43E9-B934-D9CEA7B6DE59}">
      <dgm:prSet/>
      <dgm:spPr/>
      <dgm:t>
        <a:bodyPr/>
        <a:lstStyle/>
        <a:p>
          <a:endParaRPr lang="en-CA"/>
        </a:p>
      </dgm:t>
    </dgm:pt>
    <dgm:pt modelId="{B71B08F2-3353-4D8C-B3B7-3793FED6D688}">
      <dgm:prSet phldrT="[Text]" custT="1"/>
      <dgm:spPr>
        <a:solidFill>
          <a:srgbClr val="006666"/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Tribal Council is already a functioning organization.</a:t>
          </a:r>
          <a:endParaRPr lang="en-CA" sz="1600" dirty="0">
            <a:solidFill>
              <a:schemeClr val="bg1"/>
            </a:solidFill>
          </a:endParaRPr>
        </a:p>
      </dgm:t>
    </dgm:pt>
    <dgm:pt modelId="{DAC39E0D-784E-410E-9CF5-73A1E17A7662}" type="parTrans" cxnId="{C81B9DBE-FA76-4B1D-B60D-8059FA038550}">
      <dgm:prSet/>
      <dgm:spPr/>
      <dgm:t>
        <a:bodyPr/>
        <a:lstStyle/>
        <a:p>
          <a:endParaRPr lang="en-CA"/>
        </a:p>
      </dgm:t>
    </dgm:pt>
    <dgm:pt modelId="{F1F8CACA-2352-4DD9-BD9A-D9877C90C0A5}" type="sibTrans" cxnId="{C81B9DBE-FA76-4B1D-B60D-8059FA038550}">
      <dgm:prSet/>
      <dgm:spPr/>
      <dgm:t>
        <a:bodyPr/>
        <a:lstStyle/>
        <a:p>
          <a:endParaRPr lang="en-CA"/>
        </a:p>
      </dgm:t>
    </dgm:pt>
    <dgm:pt modelId="{9EC51E82-17BD-4061-9BE4-A236A9EA070F}">
      <dgm:prSet phldrT="[Text]" custT="1"/>
      <dgm:spPr/>
      <dgm:t>
        <a:bodyPr/>
        <a:lstStyle/>
        <a:p>
          <a:r>
            <a:rPr lang="en-CA" sz="1800" dirty="0" smtClean="0"/>
            <a:t>Possible Challenges</a:t>
          </a:r>
          <a:endParaRPr lang="en-CA" sz="1800" dirty="0"/>
        </a:p>
      </dgm:t>
    </dgm:pt>
    <dgm:pt modelId="{33F435A8-FEC2-4956-AFB2-CCA3BED60D68}" type="parTrans" cxnId="{12C33AAE-4D2D-4BA4-B2F8-9F0FF31876EF}">
      <dgm:prSet/>
      <dgm:spPr/>
      <dgm:t>
        <a:bodyPr/>
        <a:lstStyle/>
        <a:p>
          <a:endParaRPr lang="en-CA"/>
        </a:p>
      </dgm:t>
    </dgm:pt>
    <dgm:pt modelId="{DCF8A82F-B45C-472B-A361-6D64D3021A77}" type="sibTrans" cxnId="{12C33AAE-4D2D-4BA4-B2F8-9F0FF31876EF}">
      <dgm:prSet/>
      <dgm:spPr/>
      <dgm:t>
        <a:bodyPr/>
        <a:lstStyle/>
        <a:p>
          <a:endParaRPr lang="en-CA"/>
        </a:p>
      </dgm:t>
    </dgm:pt>
    <dgm:pt modelId="{697AB4D9-22AD-4D68-958E-9B8B2CD2E8DA}">
      <dgm:prSet phldrT="[Text]" custT="1"/>
      <dgm:spPr>
        <a:solidFill>
          <a:srgbClr val="CCECFF"/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Can incur high costs for transition, planning and implementation.</a:t>
          </a:r>
          <a:endParaRPr lang="en-CA" sz="1600" dirty="0"/>
        </a:p>
      </dgm:t>
    </dgm:pt>
    <dgm:pt modelId="{06DA5619-CE30-481F-85D6-BACD8AB52FD0}" type="parTrans" cxnId="{CE12EE41-9304-48F2-B1FD-863CB6CF60F3}">
      <dgm:prSet/>
      <dgm:spPr/>
      <dgm:t>
        <a:bodyPr/>
        <a:lstStyle/>
        <a:p>
          <a:endParaRPr lang="en-CA"/>
        </a:p>
      </dgm:t>
    </dgm:pt>
    <dgm:pt modelId="{E3F0D59D-6666-4D64-9756-184B0E7C9337}" type="sibTrans" cxnId="{CE12EE41-9304-48F2-B1FD-863CB6CF60F3}">
      <dgm:prSet/>
      <dgm:spPr/>
      <dgm:t>
        <a:bodyPr/>
        <a:lstStyle/>
        <a:p>
          <a:endParaRPr lang="en-CA"/>
        </a:p>
      </dgm:t>
    </dgm:pt>
    <dgm:pt modelId="{55A883B1-FA02-401B-9D7C-B6C427050B0D}">
      <dgm:prSet phldrT="[Text]" custT="1"/>
      <dgm:spPr>
        <a:solidFill>
          <a:srgbClr val="006666"/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Decisions and appeals may be more objective.</a:t>
          </a:r>
          <a:endParaRPr lang="en-CA" sz="1600" dirty="0">
            <a:solidFill>
              <a:schemeClr val="bg1"/>
            </a:solidFill>
          </a:endParaRPr>
        </a:p>
      </dgm:t>
    </dgm:pt>
    <dgm:pt modelId="{CE4EECB0-4751-402D-A587-44AF9BE817C0}" type="parTrans" cxnId="{573D9AB0-A67F-4F0F-AA20-240BFDF3818F}">
      <dgm:prSet/>
      <dgm:spPr/>
      <dgm:t>
        <a:bodyPr/>
        <a:lstStyle/>
        <a:p>
          <a:endParaRPr lang="en-CA"/>
        </a:p>
      </dgm:t>
    </dgm:pt>
    <dgm:pt modelId="{F1799467-4686-4AA6-A2ED-F009C6C650B1}" type="sibTrans" cxnId="{573D9AB0-A67F-4F0F-AA20-240BFDF3818F}">
      <dgm:prSet/>
      <dgm:spPr/>
      <dgm:t>
        <a:bodyPr/>
        <a:lstStyle/>
        <a:p>
          <a:endParaRPr lang="en-CA"/>
        </a:p>
      </dgm:t>
    </dgm:pt>
    <dgm:pt modelId="{55EACD0F-3ECA-473C-B55C-B0F5FD0E8C87}">
      <dgm:prSet custT="1"/>
      <dgm:spPr>
        <a:solidFill>
          <a:srgbClr val="006666"/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Can allow the Band Councils to focus on other areas.</a:t>
          </a:r>
        </a:p>
      </dgm:t>
    </dgm:pt>
    <dgm:pt modelId="{8407BA04-DD80-421D-8DD5-A71158457120}" type="parTrans" cxnId="{477B152D-9854-431C-9CAD-58B1947EF501}">
      <dgm:prSet/>
      <dgm:spPr/>
      <dgm:t>
        <a:bodyPr/>
        <a:lstStyle/>
        <a:p>
          <a:endParaRPr lang="en-CA"/>
        </a:p>
      </dgm:t>
    </dgm:pt>
    <dgm:pt modelId="{FDFBB0C9-56D8-4F89-8355-27ED4CBB8368}" type="sibTrans" cxnId="{477B152D-9854-431C-9CAD-58B1947EF501}">
      <dgm:prSet/>
      <dgm:spPr/>
      <dgm:t>
        <a:bodyPr/>
        <a:lstStyle/>
        <a:p>
          <a:endParaRPr lang="en-CA"/>
        </a:p>
      </dgm:t>
    </dgm:pt>
    <dgm:pt modelId="{4B02D99B-C6A7-49F2-B592-A689C47ABAAF}">
      <dgm:prSet phldrT="[Text]" custT="1"/>
      <dgm:spPr>
        <a:solidFill>
          <a:srgbClr val="CCECFF"/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Its mission may overlap</a:t>
          </a:r>
          <a:r>
            <a:rPr lang="en-CA" sz="1600" baseline="0" dirty="0" smtClean="0">
              <a:solidFill>
                <a:schemeClr val="tx1"/>
              </a:solidFill>
              <a:effectLst/>
            </a:rPr>
            <a:t> or conflict </a:t>
          </a:r>
          <a:r>
            <a:rPr lang="en-CA" sz="1600" dirty="0" smtClean="0">
              <a:solidFill>
                <a:schemeClr val="tx1"/>
              </a:solidFill>
              <a:effectLst/>
            </a:rPr>
            <a:t>with the Tribal Council’s.</a:t>
          </a:r>
          <a:endParaRPr lang="en-CA" sz="1600" dirty="0"/>
        </a:p>
      </dgm:t>
    </dgm:pt>
    <dgm:pt modelId="{C87919C7-6378-4876-A092-0B39D9F05254}" type="parTrans" cxnId="{5C391064-09E5-4749-9FC1-13BDB9F9D9DC}">
      <dgm:prSet/>
      <dgm:spPr/>
      <dgm:t>
        <a:bodyPr/>
        <a:lstStyle/>
        <a:p>
          <a:endParaRPr lang="en-CA"/>
        </a:p>
      </dgm:t>
    </dgm:pt>
    <dgm:pt modelId="{7089DD3B-942D-4720-85C7-6E95CA672B24}" type="sibTrans" cxnId="{5C391064-09E5-4749-9FC1-13BDB9F9D9DC}">
      <dgm:prSet/>
      <dgm:spPr/>
      <dgm:t>
        <a:bodyPr/>
        <a:lstStyle/>
        <a:p>
          <a:endParaRPr lang="en-CA"/>
        </a:p>
      </dgm:t>
    </dgm:pt>
    <dgm:pt modelId="{4AC2BB43-6881-4418-B801-B54BBF0BA7F4}">
      <dgm:prSet custT="1"/>
      <dgm:spPr>
        <a:solidFill>
          <a:srgbClr val="CCECFF"/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Must have ongoing support from all communities.</a:t>
          </a:r>
          <a:endParaRPr lang="en-CA" sz="1600" dirty="0">
            <a:solidFill>
              <a:schemeClr val="tx1"/>
            </a:solidFill>
            <a:effectLst/>
          </a:endParaRPr>
        </a:p>
      </dgm:t>
    </dgm:pt>
    <dgm:pt modelId="{6F5CAAEC-AF2F-43EA-A0FE-3F816B6948BA}" type="parTrans" cxnId="{7E841CB6-1126-44EF-A10C-2ABA247B4D30}">
      <dgm:prSet/>
      <dgm:spPr/>
      <dgm:t>
        <a:bodyPr/>
        <a:lstStyle/>
        <a:p>
          <a:endParaRPr lang="en-CA"/>
        </a:p>
      </dgm:t>
    </dgm:pt>
    <dgm:pt modelId="{08ED1A77-1067-40AB-804C-086ACB3C6C74}" type="sibTrans" cxnId="{7E841CB6-1126-44EF-A10C-2ABA247B4D30}">
      <dgm:prSet/>
      <dgm:spPr/>
      <dgm:t>
        <a:bodyPr/>
        <a:lstStyle/>
        <a:p>
          <a:endParaRPr lang="en-CA"/>
        </a:p>
      </dgm:t>
    </dgm:pt>
    <dgm:pt modelId="{BDB5DE2D-B628-40AF-AA3B-C7D31F799A83}" type="pres">
      <dgm:prSet presAssocID="{BF0B32F1-D01F-4D64-AF4F-BFDF766A2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44B4531-8B70-42B6-84FE-B9AA133CA9D9}" type="pres">
      <dgm:prSet presAssocID="{29986341-0C00-4148-9F6A-C8936E79B2B3}" presName="linNode" presStyleCnt="0"/>
      <dgm:spPr/>
    </dgm:pt>
    <dgm:pt modelId="{92D75B7D-B0C2-4733-A8A3-89AF186135B9}" type="pres">
      <dgm:prSet presAssocID="{29986341-0C00-4148-9F6A-C8936E79B2B3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BEA339-78A9-45DD-AABA-896B19267717}" type="pres">
      <dgm:prSet presAssocID="{29986341-0C00-4148-9F6A-C8936E79B2B3}" presName="bracket" presStyleLbl="parChTrans1D1" presStyleIdx="0" presStyleCnt="2"/>
      <dgm:spPr>
        <a:ln>
          <a:solidFill>
            <a:srgbClr val="008080"/>
          </a:solidFill>
        </a:ln>
      </dgm:spPr>
      <dgm:t>
        <a:bodyPr/>
        <a:lstStyle/>
        <a:p>
          <a:endParaRPr lang="en-CA"/>
        </a:p>
      </dgm:t>
    </dgm:pt>
    <dgm:pt modelId="{92D8E7D0-463C-4947-9E06-60192B4E22F1}" type="pres">
      <dgm:prSet presAssocID="{29986341-0C00-4148-9F6A-C8936E79B2B3}" presName="spH" presStyleCnt="0"/>
      <dgm:spPr/>
    </dgm:pt>
    <dgm:pt modelId="{714BA26B-3080-48EB-B090-D0EC4BEF5C2F}" type="pres">
      <dgm:prSet presAssocID="{29986341-0C00-4148-9F6A-C8936E79B2B3}" presName="desTx" presStyleLbl="node1" presStyleIdx="0" presStyleCnt="2" custScaleY="8823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2A52B0-8014-46F2-B0DC-26158299EE6A}" type="pres">
      <dgm:prSet presAssocID="{AB7A3BD1-F10F-4D4F-B6E9-C62CD138D25E}" presName="spV" presStyleCnt="0"/>
      <dgm:spPr/>
    </dgm:pt>
    <dgm:pt modelId="{EE81FAA3-C042-415B-991B-44247439B6D5}" type="pres">
      <dgm:prSet presAssocID="{9EC51E82-17BD-4061-9BE4-A236A9EA070F}" presName="linNode" presStyleCnt="0"/>
      <dgm:spPr/>
    </dgm:pt>
    <dgm:pt modelId="{F134278E-C190-4003-B25C-C408E30E551D}" type="pres">
      <dgm:prSet presAssocID="{9EC51E82-17BD-4061-9BE4-A236A9EA070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70E5DD-7348-41A7-9382-8575A74EC7B7}" type="pres">
      <dgm:prSet presAssocID="{9EC51E82-17BD-4061-9BE4-A236A9EA070F}" presName="bracket" presStyleLbl="parChTrans1D1" presStyleIdx="1" presStyleCnt="2"/>
      <dgm:spPr>
        <a:ln>
          <a:solidFill>
            <a:srgbClr val="CCECFF"/>
          </a:solidFill>
        </a:ln>
      </dgm:spPr>
      <dgm:t>
        <a:bodyPr/>
        <a:lstStyle/>
        <a:p>
          <a:endParaRPr lang="en-CA"/>
        </a:p>
      </dgm:t>
    </dgm:pt>
    <dgm:pt modelId="{F3C5022D-C1C2-4BCB-A9D2-AE944AF15E25}" type="pres">
      <dgm:prSet presAssocID="{9EC51E82-17BD-4061-9BE4-A236A9EA070F}" presName="spH" presStyleCnt="0"/>
      <dgm:spPr/>
    </dgm:pt>
    <dgm:pt modelId="{3C3C04CA-0F8A-47C6-9990-A42095C70AD1}" type="pres">
      <dgm:prSet presAssocID="{9EC51E82-17BD-4061-9BE4-A236A9EA070F}" presName="desTx" presStyleLbl="node1" presStyleIdx="1" presStyleCnt="2" custScaleY="861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7B9F00C-1BC3-44B4-B90B-2D36179F0D17}" type="presOf" srcId="{BF0B32F1-D01F-4D64-AF4F-BFDF766A26E8}" destId="{BDB5DE2D-B628-40AF-AA3B-C7D31F799A83}" srcOrd="0" destOrd="0" presId="urn:diagrams.loki3.com/BracketList"/>
    <dgm:cxn modelId="{9A8D21B3-DA45-44AF-8BD7-D2C14AE6577C}" type="presOf" srcId="{4AC2BB43-6881-4418-B801-B54BBF0BA7F4}" destId="{3C3C04CA-0F8A-47C6-9990-A42095C70AD1}" srcOrd="0" destOrd="2" presId="urn:diagrams.loki3.com/BracketList"/>
    <dgm:cxn modelId="{12C33AAE-4D2D-4BA4-B2F8-9F0FF31876EF}" srcId="{BF0B32F1-D01F-4D64-AF4F-BFDF766A26E8}" destId="{9EC51E82-17BD-4061-9BE4-A236A9EA070F}" srcOrd="1" destOrd="0" parTransId="{33F435A8-FEC2-4956-AFB2-CCA3BED60D68}" sibTransId="{DCF8A82F-B45C-472B-A361-6D64D3021A77}"/>
    <dgm:cxn modelId="{477B152D-9854-431C-9CAD-58B1947EF501}" srcId="{29986341-0C00-4148-9F6A-C8936E79B2B3}" destId="{55EACD0F-3ECA-473C-B55C-B0F5FD0E8C87}" srcOrd="2" destOrd="0" parTransId="{8407BA04-DD80-421D-8DD5-A71158457120}" sibTransId="{FDFBB0C9-56D8-4F89-8355-27ED4CBB8368}"/>
    <dgm:cxn modelId="{2145CB6F-A142-44B1-A8D7-360860C98706}" type="presOf" srcId="{B71B08F2-3353-4D8C-B3B7-3793FED6D688}" destId="{714BA26B-3080-48EB-B090-D0EC4BEF5C2F}" srcOrd="0" destOrd="0" presId="urn:diagrams.loki3.com/BracketList"/>
    <dgm:cxn modelId="{F3AD4C03-8395-46BD-BC67-737C007115D5}" type="presOf" srcId="{697AB4D9-22AD-4D68-958E-9B8B2CD2E8DA}" destId="{3C3C04CA-0F8A-47C6-9990-A42095C70AD1}" srcOrd="0" destOrd="0" presId="urn:diagrams.loki3.com/BracketList"/>
    <dgm:cxn modelId="{C81B9DBE-FA76-4B1D-B60D-8059FA038550}" srcId="{29986341-0C00-4148-9F6A-C8936E79B2B3}" destId="{B71B08F2-3353-4D8C-B3B7-3793FED6D688}" srcOrd="0" destOrd="0" parTransId="{DAC39E0D-784E-410E-9CF5-73A1E17A7662}" sibTransId="{F1F8CACA-2352-4DD9-BD9A-D9877C90C0A5}"/>
    <dgm:cxn modelId="{573D9AB0-A67F-4F0F-AA20-240BFDF3818F}" srcId="{29986341-0C00-4148-9F6A-C8936E79B2B3}" destId="{55A883B1-FA02-401B-9D7C-B6C427050B0D}" srcOrd="1" destOrd="0" parTransId="{CE4EECB0-4751-402D-A587-44AF9BE817C0}" sibTransId="{F1799467-4686-4AA6-A2ED-F009C6C650B1}"/>
    <dgm:cxn modelId="{13CC5906-D9A2-418C-B65E-7055C57ABB98}" type="presOf" srcId="{55EACD0F-3ECA-473C-B55C-B0F5FD0E8C87}" destId="{714BA26B-3080-48EB-B090-D0EC4BEF5C2F}" srcOrd="0" destOrd="2" presId="urn:diagrams.loki3.com/BracketList"/>
    <dgm:cxn modelId="{2EEB8163-55E9-4292-9B82-BDF6130ECB23}" type="presOf" srcId="{29986341-0C00-4148-9F6A-C8936E79B2B3}" destId="{92D75B7D-B0C2-4733-A8A3-89AF186135B9}" srcOrd="0" destOrd="0" presId="urn:diagrams.loki3.com/BracketList"/>
    <dgm:cxn modelId="{012E1975-36E1-4661-AFBA-03464D316027}" type="presOf" srcId="{55A883B1-FA02-401B-9D7C-B6C427050B0D}" destId="{714BA26B-3080-48EB-B090-D0EC4BEF5C2F}" srcOrd="0" destOrd="1" presId="urn:diagrams.loki3.com/BracketList"/>
    <dgm:cxn modelId="{DBA3578D-05E9-43E9-B934-D9CEA7B6DE59}" srcId="{BF0B32F1-D01F-4D64-AF4F-BFDF766A26E8}" destId="{29986341-0C00-4148-9F6A-C8936E79B2B3}" srcOrd="0" destOrd="0" parTransId="{614DAF85-6638-4577-8BFA-49611AD61E26}" sibTransId="{AB7A3BD1-F10F-4D4F-B6E9-C62CD138D25E}"/>
    <dgm:cxn modelId="{BF0E911D-DA41-4F67-888D-7620F414E3F7}" type="presOf" srcId="{4B02D99B-C6A7-49F2-B592-A689C47ABAAF}" destId="{3C3C04CA-0F8A-47C6-9990-A42095C70AD1}" srcOrd="0" destOrd="1" presId="urn:diagrams.loki3.com/BracketList"/>
    <dgm:cxn modelId="{7E841CB6-1126-44EF-A10C-2ABA247B4D30}" srcId="{9EC51E82-17BD-4061-9BE4-A236A9EA070F}" destId="{4AC2BB43-6881-4418-B801-B54BBF0BA7F4}" srcOrd="2" destOrd="0" parTransId="{6F5CAAEC-AF2F-43EA-A0FE-3F816B6948BA}" sibTransId="{08ED1A77-1067-40AB-804C-086ACB3C6C74}"/>
    <dgm:cxn modelId="{5C391064-09E5-4749-9FC1-13BDB9F9D9DC}" srcId="{9EC51E82-17BD-4061-9BE4-A236A9EA070F}" destId="{4B02D99B-C6A7-49F2-B592-A689C47ABAAF}" srcOrd="1" destOrd="0" parTransId="{C87919C7-6378-4876-A092-0B39D9F05254}" sibTransId="{7089DD3B-942D-4720-85C7-6E95CA672B24}"/>
    <dgm:cxn modelId="{CE12EE41-9304-48F2-B1FD-863CB6CF60F3}" srcId="{9EC51E82-17BD-4061-9BE4-A236A9EA070F}" destId="{697AB4D9-22AD-4D68-958E-9B8B2CD2E8DA}" srcOrd="0" destOrd="0" parTransId="{06DA5619-CE30-481F-85D6-BACD8AB52FD0}" sibTransId="{E3F0D59D-6666-4D64-9756-184B0E7C9337}"/>
    <dgm:cxn modelId="{EACD7198-9717-44B4-BA26-BC23E25172CA}" type="presOf" srcId="{9EC51E82-17BD-4061-9BE4-A236A9EA070F}" destId="{F134278E-C190-4003-B25C-C408E30E551D}" srcOrd="0" destOrd="0" presId="urn:diagrams.loki3.com/BracketList"/>
    <dgm:cxn modelId="{29C53538-37BA-4CAE-9500-2EC1D18DCC62}" type="presParOf" srcId="{BDB5DE2D-B628-40AF-AA3B-C7D31F799A83}" destId="{544B4531-8B70-42B6-84FE-B9AA133CA9D9}" srcOrd="0" destOrd="0" presId="urn:diagrams.loki3.com/BracketList"/>
    <dgm:cxn modelId="{560AEFE0-D9FA-4AEE-816C-3855A7F8C789}" type="presParOf" srcId="{544B4531-8B70-42B6-84FE-B9AA133CA9D9}" destId="{92D75B7D-B0C2-4733-A8A3-89AF186135B9}" srcOrd="0" destOrd="0" presId="urn:diagrams.loki3.com/BracketList"/>
    <dgm:cxn modelId="{6716FA75-81F5-482C-AA9C-7115E1EDC35C}" type="presParOf" srcId="{544B4531-8B70-42B6-84FE-B9AA133CA9D9}" destId="{C6BEA339-78A9-45DD-AABA-896B19267717}" srcOrd="1" destOrd="0" presId="urn:diagrams.loki3.com/BracketList"/>
    <dgm:cxn modelId="{B2CECE97-71BB-4F0F-8139-E73B5E69CB07}" type="presParOf" srcId="{544B4531-8B70-42B6-84FE-B9AA133CA9D9}" destId="{92D8E7D0-463C-4947-9E06-60192B4E22F1}" srcOrd="2" destOrd="0" presId="urn:diagrams.loki3.com/BracketList"/>
    <dgm:cxn modelId="{9ED6C17F-98B7-4FE9-AA93-3C9CFBE115C6}" type="presParOf" srcId="{544B4531-8B70-42B6-84FE-B9AA133CA9D9}" destId="{714BA26B-3080-48EB-B090-D0EC4BEF5C2F}" srcOrd="3" destOrd="0" presId="urn:diagrams.loki3.com/BracketList"/>
    <dgm:cxn modelId="{83C53273-E237-4CB8-8AB9-F902F2EEDB12}" type="presParOf" srcId="{BDB5DE2D-B628-40AF-AA3B-C7D31F799A83}" destId="{0B2A52B0-8014-46F2-B0DC-26158299EE6A}" srcOrd="1" destOrd="0" presId="urn:diagrams.loki3.com/BracketList"/>
    <dgm:cxn modelId="{393B0BCB-2A11-491C-838C-4785E3DC12E9}" type="presParOf" srcId="{BDB5DE2D-B628-40AF-AA3B-C7D31F799A83}" destId="{EE81FAA3-C042-415B-991B-44247439B6D5}" srcOrd="2" destOrd="0" presId="urn:diagrams.loki3.com/BracketList"/>
    <dgm:cxn modelId="{CAAF8726-D4C9-4BA2-A4EE-6F73ED87A287}" type="presParOf" srcId="{EE81FAA3-C042-415B-991B-44247439B6D5}" destId="{F134278E-C190-4003-B25C-C408E30E551D}" srcOrd="0" destOrd="0" presId="urn:diagrams.loki3.com/BracketList"/>
    <dgm:cxn modelId="{14803DC8-E638-4030-B77F-18C89DFC0694}" type="presParOf" srcId="{EE81FAA3-C042-415B-991B-44247439B6D5}" destId="{B570E5DD-7348-41A7-9382-8575A74EC7B7}" srcOrd="1" destOrd="0" presId="urn:diagrams.loki3.com/BracketList"/>
    <dgm:cxn modelId="{960805BF-D0E3-4C18-905A-12C655A5C8D9}" type="presParOf" srcId="{EE81FAA3-C042-415B-991B-44247439B6D5}" destId="{F3C5022D-C1C2-4BCB-A9D2-AE944AF15E25}" srcOrd="2" destOrd="0" presId="urn:diagrams.loki3.com/BracketList"/>
    <dgm:cxn modelId="{26DFA9F6-C98F-4C8B-8077-49AD7191AEDF}" type="presParOf" srcId="{EE81FAA3-C042-415B-991B-44247439B6D5}" destId="{3C3C04CA-0F8A-47C6-9990-A42095C70AD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D6905-E387-4756-8DF8-C01CB3684B9A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9FBC63-8601-4DDF-9888-55A0FCB91931}">
      <dgm:prSet phldrT="[Text]" custT="1"/>
      <dgm:spPr/>
      <dgm:t>
        <a:bodyPr/>
        <a:lstStyle/>
        <a:p>
          <a:r>
            <a:rPr lang="en-CA" sz="1800" dirty="0" smtClean="0"/>
            <a:t>Possible Benefits </a:t>
          </a:r>
          <a:endParaRPr lang="en-CA" sz="1800" dirty="0"/>
        </a:p>
      </dgm:t>
    </dgm:pt>
    <dgm:pt modelId="{571D90AE-787E-49C2-BA2F-ADC5FDA36D37}" type="parTrans" cxnId="{A9CF90E5-31E5-40D0-BE22-6F02818D9B3E}">
      <dgm:prSet/>
      <dgm:spPr/>
      <dgm:t>
        <a:bodyPr/>
        <a:lstStyle/>
        <a:p>
          <a:endParaRPr lang="en-CA"/>
        </a:p>
      </dgm:t>
    </dgm:pt>
    <dgm:pt modelId="{1496AB7E-BA71-422A-A4FC-096987D65311}" type="sibTrans" cxnId="{A9CF90E5-31E5-40D0-BE22-6F02818D9B3E}">
      <dgm:prSet/>
      <dgm:spPr/>
      <dgm:t>
        <a:bodyPr/>
        <a:lstStyle/>
        <a:p>
          <a:endParaRPr lang="en-CA"/>
        </a:p>
      </dgm:t>
    </dgm:pt>
    <dgm:pt modelId="{80DCF8F8-4701-4F20-B7D4-BBEAE777D841}">
      <dgm:prSet phldrT="[Text]" custT="1"/>
      <dgm:spPr>
        <a:solidFill>
          <a:srgbClr val="009999"/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Decisions and appeals are more objective.</a:t>
          </a:r>
          <a:endParaRPr lang="en-CA" sz="1600" dirty="0">
            <a:solidFill>
              <a:schemeClr val="bg1"/>
            </a:solidFill>
          </a:endParaRPr>
        </a:p>
      </dgm:t>
    </dgm:pt>
    <dgm:pt modelId="{E576D378-D668-4A0A-8B66-5BFD11E489B9}" type="parTrans" cxnId="{9FA8B790-CDE4-4FF1-95FB-66C9547E22ED}">
      <dgm:prSet/>
      <dgm:spPr/>
      <dgm:t>
        <a:bodyPr/>
        <a:lstStyle/>
        <a:p>
          <a:endParaRPr lang="en-CA"/>
        </a:p>
      </dgm:t>
    </dgm:pt>
    <dgm:pt modelId="{B7A10989-0E88-4EF2-9170-D4D88DA72970}" type="sibTrans" cxnId="{9FA8B790-CDE4-4FF1-95FB-66C9547E22ED}">
      <dgm:prSet/>
      <dgm:spPr/>
      <dgm:t>
        <a:bodyPr/>
        <a:lstStyle/>
        <a:p>
          <a:endParaRPr lang="en-CA"/>
        </a:p>
      </dgm:t>
    </dgm:pt>
    <dgm:pt modelId="{9CB90170-0B87-44AB-A758-532E10AFB684}">
      <dgm:prSet phldrT="[Text]" custT="1"/>
      <dgm:spPr/>
      <dgm:t>
        <a:bodyPr/>
        <a:lstStyle/>
        <a:p>
          <a:r>
            <a:rPr lang="en-CA" sz="1800" dirty="0" smtClean="0"/>
            <a:t>Possible Challenges</a:t>
          </a:r>
          <a:endParaRPr lang="en-CA" sz="1800" dirty="0"/>
        </a:p>
      </dgm:t>
    </dgm:pt>
    <dgm:pt modelId="{70E78450-3C8B-4534-9EB0-F5A4E9B0ABB1}" type="parTrans" cxnId="{03EB3153-3DF9-4CF6-BDB3-096287585627}">
      <dgm:prSet/>
      <dgm:spPr/>
      <dgm:t>
        <a:bodyPr/>
        <a:lstStyle/>
        <a:p>
          <a:endParaRPr lang="en-CA"/>
        </a:p>
      </dgm:t>
    </dgm:pt>
    <dgm:pt modelId="{F04DBDDD-D333-429C-8BD7-E062DA85B2AA}" type="sibTrans" cxnId="{03EB3153-3DF9-4CF6-BDB3-096287585627}">
      <dgm:prSet/>
      <dgm:spPr/>
      <dgm:t>
        <a:bodyPr/>
        <a:lstStyle/>
        <a:p>
          <a:endParaRPr lang="en-CA"/>
        </a:p>
      </dgm:t>
    </dgm:pt>
    <dgm:pt modelId="{0A2ACD99-7053-4714-8F0F-D9EDFA691FD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CA" sz="1600" b="0" baseline="0" dirty="0" smtClean="0">
              <a:solidFill>
                <a:schemeClr val="bg1"/>
              </a:solidFill>
              <a:effectLst/>
            </a:rPr>
            <a:t>Communities can have some control / influence. </a:t>
          </a:r>
          <a:endParaRPr lang="en-CA" sz="1600" dirty="0">
            <a:solidFill>
              <a:schemeClr val="bg1"/>
            </a:solidFill>
          </a:endParaRPr>
        </a:p>
      </dgm:t>
    </dgm:pt>
    <dgm:pt modelId="{90967C3B-FF4F-4D6A-9503-E1074255ABE1}" type="parTrans" cxnId="{0CBA9B54-956E-44A3-BC17-E60F0EBA13BC}">
      <dgm:prSet/>
      <dgm:spPr/>
      <dgm:t>
        <a:bodyPr/>
        <a:lstStyle/>
        <a:p>
          <a:endParaRPr lang="en-CA"/>
        </a:p>
      </dgm:t>
    </dgm:pt>
    <dgm:pt modelId="{A3585827-F613-4B15-896B-7295CD1C5FBD}" type="sibTrans" cxnId="{0CBA9B54-956E-44A3-BC17-E60F0EBA13BC}">
      <dgm:prSet/>
      <dgm:spPr/>
      <dgm:t>
        <a:bodyPr/>
        <a:lstStyle/>
        <a:p>
          <a:endParaRPr lang="en-CA"/>
        </a:p>
      </dgm:t>
    </dgm:pt>
    <dgm:pt modelId="{149E1659-A180-4E2F-96FF-F1676F4DA7DB}">
      <dgm:prSet custT="1"/>
      <dgm:spPr>
        <a:solidFill>
          <a:srgbClr val="009999"/>
        </a:solidFill>
      </dgm:spPr>
      <dgm:t>
        <a:bodyPr/>
        <a:lstStyle/>
        <a:p>
          <a:r>
            <a:rPr lang="en-CA" sz="1600" b="0" dirty="0" smtClean="0">
              <a:solidFill>
                <a:schemeClr val="bg1"/>
              </a:solidFill>
              <a:effectLst/>
            </a:rPr>
            <a:t>May lead to successful rent collection in all participating communities.</a:t>
          </a:r>
          <a:endParaRPr lang="en-CA" sz="1600" b="0" dirty="0">
            <a:solidFill>
              <a:schemeClr val="bg1"/>
            </a:solidFill>
            <a:effectLst/>
          </a:endParaRPr>
        </a:p>
      </dgm:t>
    </dgm:pt>
    <dgm:pt modelId="{F5AC2A14-F00C-4359-886B-8DBA78113595}" type="parTrans" cxnId="{00C491E7-AD54-4787-A466-554936BF7902}">
      <dgm:prSet/>
      <dgm:spPr/>
      <dgm:t>
        <a:bodyPr/>
        <a:lstStyle/>
        <a:p>
          <a:endParaRPr lang="en-CA"/>
        </a:p>
      </dgm:t>
    </dgm:pt>
    <dgm:pt modelId="{064F327F-2821-462E-BD08-9A63DC322422}" type="sibTrans" cxnId="{00C491E7-AD54-4787-A466-554936BF7902}">
      <dgm:prSet/>
      <dgm:spPr/>
      <dgm:t>
        <a:bodyPr/>
        <a:lstStyle/>
        <a:p>
          <a:endParaRPr lang="en-CA"/>
        </a:p>
      </dgm:t>
    </dgm:pt>
    <dgm:pt modelId="{E9365A6C-381B-4666-8ABF-E52DB79B39A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Can incur high costs for transition, planning &amp; implementation.</a:t>
          </a:r>
          <a:endParaRPr lang="en-CA" sz="1600" dirty="0"/>
        </a:p>
      </dgm:t>
    </dgm:pt>
    <dgm:pt modelId="{C0135EEB-B6C7-4ED8-8EBF-AD9676438F27}" type="parTrans" cxnId="{A35FB94D-0C75-40C0-B70E-F3385ECDF133}">
      <dgm:prSet/>
      <dgm:spPr/>
      <dgm:t>
        <a:bodyPr/>
        <a:lstStyle/>
        <a:p>
          <a:endParaRPr lang="en-CA"/>
        </a:p>
      </dgm:t>
    </dgm:pt>
    <dgm:pt modelId="{4EB32ECF-6AE2-4BBF-9E0B-E6884BB9FE99}" type="sibTrans" cxnId="{A35FB94D-0C75-40C0-B70E-F3385ECDF133}">
      <dgm:prSet/>
      <dgm:spPr/>
      <dgm:t>
        <a:bodyPr/>
        <a:lstStyle/>
        <a:p>
          <a:endParaRPr lang="en-CA"/>
        </a:p>
      </dgm:t>
    </dgm:pt>
    <dgm:pt modelId="{23204904-8A56-4C73-8BCC-8ECCAB06E5BA}">
      <dgm:prSet custT="1"/>
      <dgm:spPr/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As authorities are delegated, future political interference may occur. </a:t>
          </a:r>
          <a:endParaRPr lang="en-CA" sz="1600" dirty="0">
            <a:solidFill>
              <a:schemeClr val="tx1"/>
            </a:solidFill>
            <a:effectLst/>
          </a:endParaRPr>
        </a:p>
      </dgm:t>
    </dgm:pt>
    <dgm:pt modelId="{949F6617-C054-4DCA-8A50-A6F5DDA07391}" type="parTrans" cxnId="{B91025DE-676C-42FC-8A4A-E6F5278BFC74}">
      <dgm:prSet/>
      <dgm:spPr/>
      <dgm:t>
        <a:bodyPr/>
        <a:lstStyle/>
        <a:p>
          <a:endParaRPr lang="en-CA"/>
        </a:p>
      </dgm:t>
    </dgm:pt>
    <dgm:pt modelId="{A43FD96D-9DD3-4CED-9A02-4D6978E4A40D}" type="sibTrans" cxnId="{B91025DE-676C-42FC-8A4A-E6F5278BFC74}">
      <dgm:prSet/>
      <dgm:spPr/>
      <dgm:t>
        <a:bodyPr/>
        <a:lstStyle/>
        <a:p>
          <a:endParaRPr lang="en-CA"/>
        </a:p>
      </dgm:t>
    </dgm:pt>
    <dgm:pt modelId="{A37E3E64-0E86-4D53-8C64-A91662891F0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May require extensive community consultation.</a:t>
          </a:r>
          <a:endParaRPr lang="en-CA" sz="1600" dirty="0"/>
        </a:p>
      </dgm:t>
    </dgm:pt>
    <dgm:pt modelId="{D48B279E-7003-41BB-AC85-D9422DEC1A62}" type="parTrans" cxnId="{D6199A11-C461-47C3-84F8-0AC2CBE3E222}">
      <dgm:prSet/>
      <dgm:spPr/>
      <dgm:t>
        <a:bodyPr/>
        <a:lstStyle/>
        <a:p>
          <a:endParaRPr lang="en-CA"/>
        </a:p>
      </dgm:t>
    </dgm:pt>
    <dgm:pt modelId="{A6FB9250-2827-48DC-BA6F-3BE64AB59FC8}" type="sibTrans" cxnId="{D6199A11-C461-47C3-84F8-0AC2CBE3E222}">
      <dgm:prSet/>
      <dgm:spPr/>
      <dgm:t>
        <a:bodyPr/>
        <a:lstStyle/>
        <a:p>
          <a:endParaRPr lang="en-CA"/>
        </a:p>
      </dgm:t>
    </dgm:pt>
    <dgm:pt modelId="{B81B7B10-C10A-4F85-AE8A-AD9E131A8613}">
      <dgm:prSet custT="1"/>
      <dgm:spPr/>
      <dgm:t>
        <a:bodyPr/>
        <a:lstStyle/>
        <a:p>
          <a:endParaRPr lang="en-CA" sz="1600" dirty="0">
            <a:solidFill>
              <a:schemeClr val="tx1"/>
            </a:solidFill>
            <a:effectLst/>
          </a:endParaRPr>
        </a:p>
      </dgm:t>
    </dgm:pt>
    <dgm:pt modelId="{7BA39212-785A-4DD7-9E40-50504BF4E11F}" type="parTrans" cxnId="{C73A4E3F-5CF0-41D0-BC6A-23351094942B}">
      <dgm:prSet/>
      <dgm:spPr/>
      <dgm:t>
        <a:bodyPr/>
        <a:lstStyle/>
        <a:p>
          <a:endParaRPr lang="en-CA"/>
        </a:p>
      </dgm:t>
    </dgm:pt>
    <dgm:pt modelId="{00D62D55-9A1D-4F41-8C97-8483E84C3FC8}" type="sibTrans" cxnId="{C73A4E3F-5CF0-41D0-BC6A-23351094942B}">
      <dgm:prSet/>
      <dgm:spPr/>
      <dgm:t>
        <a:bodyPr/>
        <a:lstStyle/>
        <a:p>
          <a:endParaRPr lang="en-CA"/>
        </a:p>
      </dgm:t>
    </dgm:pt>
    <dgm:pt modelId="{F21A5BD9-AC7F-46B2-A06A-820C2B886789}">
      <dgm:prSet custT="1"/>
      <dgm:spPr>
        <a:solidFill>
          <a:srgbClr val="009999"/>
        </a:solidFill>
      </dgm:spPr>
      <dgm:t>
        <a:bodyPr/>
        <a:lstStyle/>
        <a:p>
          <a:endParaRPr lang="en-CA" sz="1600" b="0" dirty="0" smtClean="0">
            <a:solidFill>
              <a:schemeClr val="bg1"/>
            </a:solidFill>
            <a:effectLst/>
          </a:endParaRPr>
        </a:p>
      </dgm:t>
    </dgm:pt>
    <dgm:pt modelId="{C5953CA8-AA44-4EAD-A89B-EEC89D7FB207}" type="parTrans" cxnId="{2237868E-4176-4DA6-B7B0-D9489E1ED4C9}">
      <dgm:prSet/>
      <dgm:spPr/>
      <dgm:t>
        <a:bodyPr/>
        <a:lstStyle/>
        <a:p>
          <a:endParaRPr lang="en-CA"/>
        </a:p>
      </dgm:t>
    </dgm:pt>
    <dgm:pt modelId="{DFC4FCCE-3209-47B1-88B8-6F06948264FE}" type="sibTrans" cxnId="{2237868E-4176-4DA6-B7B0-D9489E1ED4C9}">
      <dgm:prSet/>
      <dgm:spPr/>
      <dgm:t>
        <a:bodyPr/>
        <a:lstStyle/>
        <a:p>
          <a:endParaRPr lang="en-CA"/>
        </a:p>
      </dgm:t>
    </dgm:pt>
    <dgm:pt modelId="{E2EC9AD7-0FA1-4EB8-8527-83D62E71FD22}" type="pres">
      <dgm:prSet presAssocID="{1AFD6905-E387-4756-8DF8-C01CB3684B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E2A2E57-BB46-4814-A131-02C869337FFD}" type="pres">
      <dgm:prSet presAssocID="{309FBC63-8601-4DDF-9888-55A0FCB91931}" presName="linNode" presStyleCnt="0"/>
      <dgm:spPr/>
    </dgm:pt>
    <dgm:pt modelId="{B31122DF-7987-4DC7-99A5-984AFD5AE399}" type="pres">
      <dgm:prSet presAssocID="{309FBC63-8601-4DDF-9888-55A0FCB9193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867088-8EBB-42B9-8052-C66CA4D9F5D9}" type="pres">
      <dgm:prSet presAssocID="{309FBC63-8601-4DDF-9888-55A0FCB91931}" presName="bracket" presStyleLbl="parChTrans1D1" presStyleIdx="0" presStyleCnt="2"/>
      <dgm:spPr>
        <a:solidFill>
          <a:schemeClr val="bg1"/>
        </a:solidFill>
        <a:ln>
          <a:solidFill>
            <a:schemeClr val="accent4"/>
          </a:solidFill>
        </a:ln>
      </dgm:spPr>
    </dgm:pt>
    <dgm:pt modelId="{4D67BB4E-BEE3-488B-A0C6-452E93115DC9}" type="pres">
      <dgm:prSet presAssocID="{309FBC63-8601-4DDF-9888-55A0FCB91931}" presName="spH" presStyleCnt="0"/>
      <dgm:spPr/>
    </dgm:pt>
    <dgm:pt modelId="{39175E2D-DEF7-434F-BCB5-5A1E005AEE81}" type="pres">
      <dgm:prSet presAssocID="{309FBC63-8601-4DDF-9888-55A0FCB91931}" presName="desTx" presStyleLbl="node1" presStyleIdx="0" presStyleCnt="2" custScaleX="103982" custScaleY="83809" custLinFactNeighborY="-267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25FD5B-7B21-4D00-8A4F-654CBABBC098}" type="pres">
      <dgm:prSet presAssocID="{1496AB7E-BA71-422A-A4FC-096987D65311}" presName="spV" presStyleCnt="0"/>
      <dgm:spPr/>
    </dgm:pt>
    <dgm:pt modelId="{80C00048-7168-4953-B73B-B77D7080EA80}" type="pres">
      <dgm:prSet presAssocID="{9CB90170-0B87-44AB-A758-532E10AFB684}" presName="linNode" presStyleCnt="0"/>
      <dgm:spPr/>
    </dgm:pt>
    <dgm:pt modelId="{A51CA650-A108-4320-AAEA-1D8465940141}" type="pres">
      <dgm:prSet presAssocID="{9CB90170-0B87-44AB-A758-532E10AFB684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ABB5B8D-328C-4431-8467-08A5E8FFD925}" type="pres">
      <dgm:prSet presAssocID="{9CB90170-0B87-44AB-A758-532E10AFB684}" presName="bracket" presStyleLbl="parChTrans1D1" presStyleIdx="1" presStyleCnt="2"/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C8F28465-B78C-4F70-842A-970255A998D2}" type="pres">
      <dgm:prSet presAssocID="{9CB90170-0B87-44AB-A758-532E10AFB684}" presName="spH" presStyleCnt="0"/>
      <dgm:spPr/>
    </dgm:pt>
    <dgm:pt modelId="{6D9C20D5-881D-4304-8ED3-6176EF35B264}" type="pres">
      <dgm:prSet presAssocID="{9CB90170-0B87-44AB-A758-532E10AFB684}" presName="desTx" presStyleLbl="node1" presStyleIdx="1" presStyleCnt="2" custScaleY="91011" custLinFactNeighborX="-50501" custLinFactNeighborY="-118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8F3B635-95D6-439B-ACC9-F8383D272491}" type="presOf" srcId="{149E1659-A180-4E2F-96FF-F1676F4DA7DB}" destId="{39175E2D-DEF7-434F-BCB5-5A1E005AEE81}" srcOrd="0" destOrd="2" presId="urn:diagrams.loki3.com/BracketList"/>
    <dgm:cxn modelId="{CA49DCD8-11F4-4CBC-A004-EEABBF3FECC5}" type="presOf" srcId="{80DCF8F8-4701-4F20-B7D4-BBEAE777D841}" destId="{39175E2D-DEF7-434F-BCB5-5A1E005AEE81}" srcOrd="0" destOrd="0" presId="urn:diagrams.loki3.com/BracketList"/>
    <dgm:cxn modelId="{C73A4E3F-5CF0-41D0-BC6A-23351094942B}" srcId="{9CB90170-0B87-44AB-A758-532E10AFB684}" destId="{B81B7B10-C10A-4F85-AE8A-AD9E131A8613}" srcOrd="3" destOrd="0" parTransId="{7BA39212-785A-4DD7-9E40-50504BF4E11F}" sibTransId="{00D62D55-9A1D-4F41-8C97-8483E84C3FC8}"/>
    <dgm:cxn modelId="{DA603E20-2A7B-4D4E-BD1D-B1AF62F515FA}" type="presOf" srcId="{0A2ACD99-7053-4714-8F0F-D9EDFA691FDE}" destId="{39175E2D-DEF7-434F-BCB5-5A1E005AEE81}" srcOrd="0" destOrd="1" presId="urn:diagrams.loki3.com/BracketList"/>
    <dgm:cxn modelId="{2F275F7A-C886-4F27-BB49-A72B5510CECB}" type="presOf" srcId="{A37E3E64-0E86-4D53-8C64-A91662891F0D}" destId="{6D9C20D5-881D-4304-8ED3-6176EF35B264}" srcOrd="0" destOrd="0" presId="urn:diagrams.loki3.com/BracketList"/>
    <dgm:cxn modelId="{8A874DDD-7744-47EE-8E99-F9A3E8DA4D27}" type="presOf" srcId="{E9365A6C-381B-4666-8ABF-E52DB79B39A6}" destId="{6D9C20D5-881D-4304-8ED3-6176EF35B264}" srcOrd="0" destOrd="1" presId="urn:diagrams.loki3.com/BracketList"/>
    <dgm:cxn modelId="{A9CF90E5-31E5-40D0-BE22-6F02818D9B3E}" srcId="{1AFD6905-E387-4756-8DF8-C01CB3684B9A}" destId="{309FBC63-8601-4DDF-9888-55A0FCB91931}" srcOrd="0" destOrd="0" parTransId="{571D90AE-787E-49C2-BA2F-ADC5FDA36D37}" sibTransId="{1496AB7E-BA71-422A-A4FC-096987D65311}"/>
    <dgm:cxn modelId="{B91025DE-676C-42FC-8A4A-E6F5278BFC74}" srcId="{9CB90170-0B87-44AB-A758-532E10AFB684}" destId="{23204904-8A56-4C73-8BCC-8ECCAB06E5BA}" srcOrd="2" destOrd="0" parTransId="{949F6617-C054-4DCA-8A50-A6F5DDA07391}" sibTransId="{A43FD96D-9DD3-4CED-9A02-4D6978E4A40D}"/>
    <dgm:cxn modelId="{47490D9A-2A9C-4EFA-A52B-8DCDF76DD9BD}" type="presOf" srcId="{F21A5BD9-AC7F-46B2-A06A-820C2B886789}" destId="{39175E2D-DEF7-434F-BCB5-5A1E005AEE81}" srcOrd="0" destOrd="3" presId="urn:diagrams.loki3.com/BracketList"/>
    <dgm:cxn modelId="{6948F5FC-159A-4486-AF0B-B4E9D37CF356}" type="presOf" srcId="{23204904-8A56-4C73-8BCC-8ECCAB06E5BA}" destId="{6D9C20D5-881D-4304-8ED3-6176EF35B264}" srcOrd="0" destOrd="2" presId="urn:diagrams.loki3.com/BracketList"/>
    <dgm:cxn modelId="{1AD01E42-F144-459D-9665-C24FD4FB0EE5}" type="presOf" srcId="{9CB90170-0B87-44AB-A758-532E10AFB684}" destId="{A51CA650-A108-4320-AAEA-1D8465940141}" srcOrd="0" destOrd="0" presId="urn:diagrams.loki3.com/BracketList"/>
    <dgm:cxn modelId="{A35FB94D-0C75-40C0-B70E-F3385ECDF133}" srcId="{9CB90170-0B87-44AB-A758-532E10AFB684}" destId="{E9365A6C-381B-4666-8ABF-E52DB79B39A6}" srcOrd="1" destOrd="0" parTransId="{C0135EEB-B6C7-4ED8-8EBF-AD9676438F27}" sibTransId="{4EB32ECF-6AE2-4BBF-9E0B-E6884BB9FE99}"/>
    <dgm:cxn modelId="{D6199A11-C461-47C3-84F8-0AC2CBE3E222}" srcId="{9CB90170-0B87-44AB-A758-532E10AFB684}" destId="{A37E3E64-0E86-4D53-8C64-A91662891F0D}" srcOrd="0" destOrd="0" parTransId="{D48B279E-7003-41BB-AC85-D9422DEC1A62}" sibTransId="{A6FB9250-2827-48DC-BA6F-3BE64AB59FC8}"/>
    <dgm:cxn modelId="{296D7C58-A5AD-4F18-994E-4DE47251DDF5}" type="presOf" srcId="{1AFD6905-E387-4756-8DF8-C01CB3684B9A}" destId="{E2EC9AD7-0FA1-4EB8-8527-83D62E71FD22}" srcOrd="0" destOrd="0" presId="urn:diagrams.loki3.com/BracketList"/>
    <dgm:cxn modelId="{0CBA9B54-956E-44A3-BC17-E60F0EBA13BC}" srcId="{309FBC63-8601-4DDF-9888-55A0FCB91931}" destId="{0A2ACD99-7053-4714-8F0F-D9EDFA691FDE}" srcOrd="1" destOrd="0" parTransId="{90967C3B-FF4F-4D6A-9503-E1074255ABE1}" sibTransId="{A3585827-F613-4B15-896B-7295CD1C5FBD}"/>
    <dgm:cxn modelId="{2237868E-4176-4DA6-B7B0-D9489E1ED4C9}" srcId="{309FBC63-8601-4DDF-9888-55A0FCB91931}" destId="{F21A5BD9-AC7F-46B2-A06A-820C2B886789}" srcOrd="3" destOrd="0" parTransId="{C5953CA8-AA44-4EAD-A89B-EEC89D7FB207}" sibTransId="{DFC4FCCE-3209-47B1-88B8-6F06948264FE}"/>
    <dgm:cxn modelId="{00C491E7-AD54-4787-A466-554936BF7902}" srcId="{309FBC63-8601-4DDF-9888-55A0FCB91931}" destId="{149E1659-A180-4E2F-96FF-F1676F4DA7DB}" srcOrd="2" destOrd="0" parTransId="{F5AC2A14-F00C-4359-886B-8DBA78113595}" sibTransId="{064F327F-2821-462E-BD08-9A63DC322422}"/>
    <dgm:cxn modelId="{90CC85D2-7385-4532-A414-E42FAACB0453}" type="presOf" srcId="{309FBC63-8601-4DDF-9888-55A0FCB91931}" destId="{B31122DF-7987-4DC7-99A5-984AFD5AE399}" srcOrd="0" destOrd="0" presId="urn:diagrams.loki3.com/BracketList"/>
    <dgm:cxn modelId="{9FA8B790-CDE4-4FF1-95FB-66C9547E22ED}" srcId="{309FBC63-8601-4DDF-9888-55A0FCB91931}" destId="{80DCF8F8-4701-4F20-B7D4-BBEAE777D841}" srcOrd="0" destOrd="0" parTransId="{E576D378-D668-4A0A-8B66-5BFD11E489B9}" sibTransId="{B7A10989-0E88-4EF2-9170-D4D88DA72970}"/>
    <dgm:cxn modelId="{03EB3153-3DF9-4CF6-BDB3-096287585627}" srcId="{1AFD6905-E387-4756-8DF8-C01CB3684B9A}" destId="{9CB90170-0B87-44AB-A758-532E10AFB684}" srcOrd="1" destOrd="0" parTransId="{70E78450-3C8B-4534-9EB0-F5A4E9B0ABB1}" sibTransId="{F04DBDDD-D333-429C-8BD7-E062DA85B2AA}"/>
    <dgm:cxn modelId="{486C57BB-7EAB-4FEB-994F-C2BA7815E73D}" type="presOf" srcId="{B81B7B10-C10A-4F85-AE8A-AD9E131A8613}" destId="{6D9C20D5-881D-4304-8ED3-6176EF35B264}" srcOrd="0" destOrd="3" presId="urn:diagrams.loki3.com/BracketList"/>
    <dgm:cxn modelId="{87792F58-5537-4EF3-8AA2-BDA3BA4D67B8}" type="presParOf" srcId="{E2EC9AD7-0FA1-4EB8-8527-83D62E71FD22}" destId="{EE2A2E57-BB46-4814-A131-02C869337FFD}" srcOrd="0" destOrd="0" presId="urn:diagrams.loki3.com/BracketList"/>
    <dgm:cxn modelId="{4A287208-B894-443D-8940-434775389F37}" type="presParOf" srcId="{EE2A2E57-BB46-4814-A131-02C869337FFD}" destId="{B31122DF-7987-4DC7-99A5-984AFD5AE399}" srcOrd="0" destOrd="0" presId="urn:diagrams.loki3.com/BracketList"/>
    <dgm:cxn modelId="{CF665703-B381-43EF-9A1C-67A2D249460E}" type="presParOf" srcId="{EE2A2E57-BB46-4814-A131-02C869337FFD}" destId="{19867088-8EBB-42B9-8052-C66CA4D9F5D9}" srcOrd="1" destOrd="0" presId="urn:diagrams.loki3.com/BracketList"/>
    <dgm:cxn modelId="{41D39E14-3B93-4040-9A16-0DA2BF636D8C}" type="presParOf" srcId="{EE2A2E57-BB46-4814-A131-02C869337FFD}" destId="{4D67BB4E-BEE3-488B-A0C6-452E93115DC9}" srcOrd="2" destOrd="0" presId="urn:diagrams.loki3.com/BracketList"/>
    <dgm:cxn modelId="{CAEB8D3C-5415-4050-86B8-BCB31B9D6DE7}" type="presParOf" srcId="{EE2A2E57-BB46-4814-A131-02C869337FFD}" destId="{39175E2D-DEF7-434F-BCB5-5A1E005AEE81}" srcOrd="3" destOrd="0" presId="urn:diagrams.loki3.com/BracketList"/>
    <dgm:cxn modelId="{970126EC-B357-4FB9-A4D1-ED0FB31EB664}" type="presParOf" srcId="{E2EC9AD7-0FA1-4EB8-8527-83D62E71FD22}" destId="{4B25FD5B-7B21-4D00-8A4F-654CBABBC098}" srcOrd="1" destOrd="0" presId="urn:diagrams.loki3.com/BracketList"/>
    <dgm:cxn modelId="{A89756AA-0E2D-471B-9FE6-E2A0A004E337}" type="presParOf" srcId="{E2EC9AD7-0FA1-4EB8-8527-83D62E71FD22}" destId="{80C00048-7168-4953-B73B-B77D7080EA80}" srcOrd="2" destOrd="0" presId="urn:diagrams.loki3.com/BracketList"/>
    <dgm:cxn modelId="{CC1CC1F7-A89B-47A6-98AF-462C9B1A13F4}" type="presParOf" srcId="{80C00048-7168-4953-B73B-B77D7080EA80}" destId="{A51CA650-A108-4320-AAEA-1D8465940141}" srcOrd="0" destOrd="0" presId="urn:diagrams.loki3.com/BracketList"/>
    <dgm:cxn modelId="{D987CEA6-ECC7-49B2-A1EF-B90AC2F82CA4}" type="presParOf" srcId="{80C00048-7168-4953-B73B-B77D7080EA80}" destId="{7ABB5B8D-328C-4431-8467-08A5E8FFD925}" srcOrd="1" destOrd="0" presId="urn:diagrams.loki3.com/BracketList"/>
    <dgm:cxn modelId="{C47BFB8C-DB5D-4203-9F72-ADB840EEDEC1}" type="presParOf" srcId="{80C00048-7168-4953-B73B-B77D7080EA80}" destId="{C8F28465-B78C-4F70-842A-970255A998D2}" srcOrd="2" destOrd="0" presId="urn:diagrams.loki3.com/BracketList"/>
    <dgm:cxn modelId="{F28CE26C-5571-46B2-B32C-9CDF3A7DE442}" type="presParOf" srcId="{80C00048-7168-4953-B73B-B77D7080EA80}" destId="{6D9C20D5-881D-4304-8ED3-6176EF35B26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D6420-B61D-4119-8E0D-6ACD868427B3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C017F4D-EEDA-488C-91F1-85D7355B8922}">
      <dgm:prSet phldrT="[Text]" custT="1"/>
      <dgm:spPr/>
      <dgm:t>
        <a:bodyPr/>
        <a:lstStyle/>
        <a:p>
          <a:r>
            <a:rPr lang="en-CA" sz="1800" dirty="0" smtClean="0"/>
            <a:t>Possible Benefits </a:t>
          </a:r>
          <a:endParaRPr lang="en-CA" sz="1800" dirty="0"/>
        </a:p>
      </dgm:t>
    </dgm:pt>
    <dgm:pt modelId="{E15186D8-8BC5-494E-8BBC-BAC14A962324}" type="parTrans" cxnId="{4A705824-4287-4235-9A4D-8838B09089FB}">
      <dgm:prSet/>
      <dgm:spPr/>
      <dgm:t>
        <a:bodyPr/>
        <a:lstStyle/>
        <a:p>
          <a:endParaRPr lang="en-CA"/>
        </a:p>
      </dgm:t>
    </dgm:pt>
    <dgm:pt modelId="{3B59C3D3-F991-4CE7-BD75-831AE0A8708C}" type="sibTrans" cxnId="{4A705824-4287-4235-9A4D-8838B09089FB}">
      <dgm:prSet/>
      <dgm:spPr/>
      <dgm:t>
        <a:bodyPr/>
        <a:lstStyle/>
        <a:p>
          <a:endParaRPr lang="en-CA"/>
        </a:p>
      </dgm:t>
    </dgm:pt>
    <dgm:pt modelId="{90BC0728-BB1C-4F87-89E1-01D76B30019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Little to no transition, planning and implementation costs.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6582BB-54A1-4392-9376-8FD17D8FC910}" type="parTrans" cxnId="{14772357-A0D8-4378-93C3-80356647D124}">
      <dgm:prSet/>
      <dgm:spPr/>
      <dgm:t>
        <a:bodyPr/>
        <a:lstStyle/>
        <a:p>
          <a:endParaRPr lang="en-CA"/>
        </a:p>
      </dgm:t>
    </dgm:pt>
    <dgm:pt modelId="{33320D5A-040D-4DCF-83CB-0651DFFC4318}" type="sibTrans" cxnId="{14772357-A0D8-4378-93C3-80356647D124}">
      <dgm:prSet/>
      <dgm:spPr/>
      <dgm:t>
        <a:bodyPr/>
        <a:lstStyle/>
        <a:p>
          <a:endParaRPr lang="en-CA"/>
        </a:p>
      </dgm:t>
    </dgm:pt>
    <dgm:pt modelId="{A0A685AE-0883-427E-970D-B4D0499B702A}">
      <dgm:prSet phldrT="[Text]" custT="1"/>
      <dgm:spPr/>
      <dgm:t>
        <a:bodyPr/>
        <a:lstStyle/>
        <a:p>
          <a:r>
            <a:rPr lang="en-CA" sz="1800" dirty="0" smtClean="0"/>
            <a:t>Possible Challenges </a:t>
          </a:r>
          <a:endParaRPr lang="en-CA" sz="1800" dirty="0"/>
        </a:p>
      </dgm:t>
    </dgm:pt>
    <dgm:pt modelId="{13C96C13-A895-4B0F-BC27-8CAC6729B971}" type="parTrans" cxnId="{CD35CE3C-B437-4F52-A2F4-343C160F8A0E}">
      <dgm:prSet/>
      <dgm:spPr/>
      <dgm:t>
        <a:bodyPr/>
        <a:lstStyle/>
        <a:p>
          <a:endParaRPr lang="en-CA"/>
        </a:p>
      </dgm:t>
    </dgm:pt>
    <dgm:pt modelId="{4A46D685-753B-440B-93C5-18A5EBACE1C0}" type="sibTrans" cxnId="{CD35CE3C-B437-4F52-A2F4-343C160F8A0E}">
      <dgm:prSet/>
      <dgm:spPr/>
      <dgm:t>
        <a:bodyPr/>
        <a:lstStyle/>
        <a:p>
          <a:endParaRPr lang="en-CA"/>
        </a:p>
      </dgm:t>
    </dgm:pt>
    <dgm:pt modelId="{A83A3E4C-1752-4CB3-8B69-34BAB284EA3A}">
      <dgm:prSet phldrT="[Text]" custT="1"/>
      <dgm:spPr>
        <a:solidFill>
          <a:srgbClr val="CCECFF">
            <a:alpha val="46000"/>
          </a:srgbClr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Existing </a:t>
          </a:r>
          <a:r>
            <a:rPr lang="en-CA" sz="1600" baseline="0" dirty="0" smtClean="0">
              <a:solidFill>
                <a:schemeClr val="tx1"/>
              </a:solidFill>
              <a:effectLst/>
            </a:rPr>
            <a:t>problems (ex: arrears) </a:t>
          </a:r>
          <a:r>
            <a:rPr lang="en-CA" sz="1600" dirty="0" smtClean="0">
              <a:solidFill>
                <a:schemeClr val="tx1"/>
              </a:solidFill>
              <a:effectLst/>
            </a:rPr>
            <a:t>remain unsolved.</a:t>
          </a:r>
          <a:endParaRPr lang="en-CA" sz="1600" dirty="0">
            <a:solidFill>
              <a:schemeClr val="tx1"/>
            </a:solidFill>
          </a:endParaRPr>
        </a:p>
      </dgm:t>
    </dgm:pt>
    <dgm:pt modelId="{00736C80-D206-4010-BB1E-1B3788354400}" type="parTrans" cxnId="{4CF311EA-184F-4411-97A6-15E100207A2E}">
      <dgm:prSet/>
      <dgm:spPr/>
      <dgm:t>
        <a:bodyPr/>
        <a:lstStyle/>
        <a:p>
          <a:endParaRPr lang="en-CA"/>
        </a:p>
      </dgm:t>
    </dgm:pt>
    <dgm:pt modelId="{CBDB9295-9185-45C5-9E2B-831392843CBC}" type="sibTrans" cxnId="{4CF311EA-184F-4411-97A6-15E100207A2E}">
      <dgm:prSet/>
      <dgm:spPr/>
      <dgm:t>
        <a:bodyPr/>
        <a:lstStyle/>
        <a:p>
          <a:endParaRPr lang="en-CA"/>
        </a:p>
      </dgm:t>
    </dgm:pt>
    <dgm:pt modelId="{52B0FDB4-982A-4E8B-9FEF-56A559D6645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CA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Bands continue their role in managing housing affairs.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3B3D58-4516-4BB2-8441-C71732BD7E93}" type="parTrans" cxnId="{F7E30A0E-C580-4530-BBE0-17B44D5B17FE}">
      <dgm:prSet/>
      <dgm:spPr/>
      <dgm:t>
        <a:bodyPr/>
        <a:lstStyle/>
        <a:p>
          <a:endParaRPr lang="en-CA"/>
        </a:p>
      </dgm:t>
    </dgm:pt>
    <dgm:pt modelId="{87981691-0C4D-48FA-8D3C-05D856ED0F7D}" type="sibTrans" cxnId="{F7E30A0E-C580-4530-BBE0-17B44D5B17FE}">
      <dgm:prSet/>
      <dgm:spPr/>
      <dgm:t>
        <a:bodyPr/>
        <a:lstStyle/>
        <a:p>
          <a:endParaRPr lang="en-CA"/>
        </a:p>
      </dgm:t>
    </dgm:pt>
    <dgm:pt modelId="{F7DED2A3-11BA-4694-9CD2-A559409B5950}">
      <dgm:prSet phldrT="[Text]" custT="1"/>
      <dgm:spPr>
        <a:solidFill>
          <a:srgbClr val="CCECFF">
            <a:alpha val="46000"/>
          </a:srgbClr>
        </a:solidFill>
      </dgm:spPr>
      <dgm:t>
        <a:bodyPr/>
        <a:lstStyle/>
        <a:p>
          <a:r>
            <a:rPr lang="en-CA" sz="1600" dirty="0" smtClean="0">
              <a:solidFill>
                <a:schemeClr val="tx1"/>
              </a:solidFill>
              <a:effectLst/>
            </a:rPr>
            <a:t>Political interference may continue uninhibited.</a:t>
          </a:r>
          <a:endParaRPr lang="en-CA" sz="1600" dirty="0">
            <a:solidFill>
              <a:schemeClr val="tx1"/>
            </a:solidFill>
          </a:endParaRPr>
        </a:p>
      </dgm:t>
    </dgm:pt>
    <dgm:pt modelId="{FC094D37-AA75-437B-9575-3973DE86A2FE}" type="parTrans" cxnId="{44AF79F1-0B0E-46E6-8689-8FEEF44C4CD2}">
      <dgm:prSet/>
      <dgm:spPr/>
      <dgm:t>
        <a:bodyPr/>
        <a:lstStyle/>
        <a:p>
          <a:endParaRPr lang="en-CA"/>
        </a:p>
      </dgm:t>
    </dgm:pt>
    <dgm:pt modelId="{C89BACCA-E939-4322-84E5-CB8876DCC20C}" type="sibTrans" cxnId="{44AF79F1-0B0E-46E6-8689-8FEEF44C4CD2}">
      <dgm:prSet/>
      <dgm:spPr/>
      <dgm:t>
        <a:bodyPr/>
        <a:lstStyle/>
        <a:p>
          <a:endParaRPr lang="en-CA"/>
        </a:p>
      </dgm:t>
    </dgm:pt>
    <dgm:pt modelId="{40DDB79D-D356-4625-9A89-7FA44C5C7EC3}" type="pres">
      <dgm:prSet presAssocID="{75CD6420-B61D-4119-8E0D-6ACD868427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5EAA650-925E-47D6-9830-8649E6D6DA48}" type="pres">
      <dgm:prSet presAssocID="{1C017F4D-EEDA-488C-91F1-85D7355B8922}" presName="linNode" presStyleCnt="0"/>
      <dgm:spPr/>
    </dgm:pt>
    <dgm:pt modelId="{9ED9AF76-26A8-4A67-8020-6172BAB25B90}" type="pres">
      <dgm:prSet presAssocID="{1C017F4D-EEDA-488C-91F1-85D7355B892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B0323C-FED8-480F-928F-ED75B9971C9C}" type="pres">
      <dgm:prSet presAssocID="{1C017F4D-EEDA-488C-91F1-85D7355B8922}" presName="bracket" presStyleLbl="parChTrans1D1" presStyleIdx="0" presStyleCnt="2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CA"/>
        </a:p>
      </dgm:t>
    </dgm:pt>
    <dgm:pt modelId="{EC8818AD-B247-4C56-BC69-B7A3A1F0B655}" type="pres">
      <dgm:prSet presAssocID="{1C017F4D-EEDA-488C-91F1-85D7355B8922}" presName="spH" presStyleCnt="0"/>
      <dgm:spPr/>
    </dgm:pt>
    <dgm:pt modelId="{0481A565-6B7D-4C93-8158-9AB634D74FD9}" type="pres">
      <dgm:prSet presAssocID="{1C017F4D-EEDA-488C-91F1-85D7355B8922}" presName="desTx" presStyleLbl="node1" presStyleIdx="0" presStyleCnt="2" custScaleY="7287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BB7F7C-5F20-4499-997E-918016357E64}" type="pres">
      <dgm:prSet presAssocID="{3B59C3D3-F991-4CE7-BD75-831AE0A8708C}" presName="spV" presStyleCnt="0"/>
      <dgm:spPr/>
    </dgm:pt>
    <dgm:pt modelId="{697F482D-C126-4A8F-820A-898122862F72}" type="pres">
      <dgm:prSet presAssocID="{A0A685AE-0883-427E-970D-B4D0499B702A}" presName="linNode" presStyleCnt="0"/>
      <dgm:spPr/>
    </dgm:pt>
    <dgm:pt modelId="{055DA794-FA18-4396-95E2-4208B5EB3A18}" type="pres">
      <dgm:prSet presAssocID="{A0A685AE-0883-427E-970D-B4D0499B702A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78EABE-6DAA-4B9A-AE17-2634BC6B0AA5}" type="pres">
      <dgm:prSet presAssocID="{A0A685AE-0883-427E-970D-B4D0499B702A}" presName="bracket" presStyleLbl="parChTrans1D1" presStyleIdx="1" presStyleCnt="2"/>
      <dgm:spPr>
        <a:ln>
          <a:solidFill>
            <a:srgbClr val="CCECFF"/>
          </a:solidFill>
        </a:ln>
      </dgm:spPr>
      <dgm:t>
        <a:bodyPr/>
        <a:lstStyle/>
        <a:p>
          <a:endParaRPr lang="en-CA"/>
        </a:p>
      </dgm:t>
    </dgm:pt>
    <dgm:pt modelId="{5655C6CA-461D-4BCE-90B4-9B7ABEF193CD}" type="pres">
      <dgm:prSet presAssocID="{A0A685AE-0883-427E-970D-B4D0499B702A}" presName="spH" presStyleCnt="0"/>
      <dgm:spPr/>
    </dgm:pt>
    <dgm:pt modelId="{BBAB0C7A-76B0-4A88-A4CD-99F91413EC66}" type="pres">
      <dgm:prSet presAssocID="{A0A685AE-0883-427E-970D-B4D0499B702A}" presName="desTx" presStyleLbl="node1" presStyleIdx="1" presStyleCnt="2" custScaleY="5787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CBDDE4E-98F0-4CE0-960F-97A0DEF3F74D}" type="presOf" srcId="{A0A685AE-0883-427E-970D-B4D0499B702A}" destId="{055DA794-FA18-4396-95E2-4208B5EB3A18}" srcOrd="0" destOrd="0" presId="urn:diagrams.loki3.com/BracketList"/>
    <dgm:cxn modelId="{4CF311EA-184F-4411-97A6-15E100207A2E}" srcId="{A0A685AE-0883-427E-970D-B4D0499B702A}" destId="{A83A3E4C-1752-4CB3-8B69-34BAB284EA3A}" srcOrd="0" destOrd="0" parTransId="{00736C80-D206-4010-BB1E-1B3788354400}" sibTransId="{CBDB9295-9185-45C5-9E2B-831392843CBC}"/>
    <dgm:cxn modelId="{2197580A-51B9-4513-915C-330910BA0EC4}" type="presOf" srcId="{F7DED2A3-11BA-4694-9CD2-A559409B5950}" destId="{BBAB0C7A-76B0-4A88-A4CD-99F91413EC66}" srcOrd="0" destOrd="1" presId="urn:diagrams.loki3.com/BracketList"/>
    <dgm:cxn modelId="{44AF79F1-0B0E-46E6-8689-8FEEF44C4CD2}" srcId="{A0A685AE-0883-427E-970D-B4D0499B702A}" destId="{F7DED2A3-11BA-4694-9CD2-A559409B5950}" srcOrd="1" destOrd="0" parTransId="{FC094D37-AA75-437B-9575-3973DE86A2FE}" sibTransId="{C89BACCA-E939-4322-84E5-CB8876DCC20C}"/>
    <dgm:cxn modelId="{4C34D468-BCEA-40B5-875E-854EE6DE2ECF}" type="presOf" srcId="{A83A3E4C-1752-4CB3-8B69-34BAB284EA3A}" destId="{BBAB0C7A-76B0-4A88-A4CD-99F91413EC66}" srcOrd="0" destOrd="0" presId="urn:diagrams.loki3.com/BracketList"/>
    <dgm:cxn modelId="{14772357-A0D8-4378-93C3-80356647D124}" srcId="{1C017F4D-EEDA-488C-91F1-85D7355B8922}" destId="{90BC0728-BB1C-4F87-89E1-01D76B30019F}" srcOrd="0" destOrd="0" parTransId="{216582BB-54A1-4392-9376-8FD17D8FC910}" sibTransId="{33320D5A-040D-4DCF-83CB-0651DFFC4318}"/>
    <dgm:cxn modelId="{E81AB045-79D6-4C60-A861-6EBF48B4A2A6}" type="presOf" srcId="{75CD6420-B61D-4119-8E0D-6ACD868427B3}" destId="{40DDB79D-D356-4625-9A89-7FA44C5C7EC3}" srcOrd="0" destOrd="0" presId="urn:diagrams.loki3.com/BracketList"/>
    <dgm:cxn modelId="{468510D4-48C3-40E3-9B50-1D2AB461341E}" type="presOf" srcId="{52B0FDB4-982A-4E8B-9FEF-56A559D66456}" destId="{0481A565-6B7D-4C93-8158-9AB634D74FD9}" srcOrd="0" destOrd="1" presId="urn:diagrams.loki3.com/BracketList"/>
    <dgm:cxn modelId="{E74F5984-AA04-4E83-8258-8F0D612B5299}" type="presOf" srcId="{90BC0728-BB1C-4F87-89E1-01D76B30019F}" destId="{0481A565-6B7D-4C93-8158-9AB634D74FD9}" srcOrd="0" destOrd="0" presId="urn:diagrams.loki3.com/BracketList"/>
    <dgm:cxn modelId="{CD35CE3C-B437-4F52-A2F4-343C160F8A0E}" srcId="{75CD6420-B61D-4119-8E0D-6ACD868427B3}" destId="{A0A685AE-0883-427E-970D-B4D0499B702A}" srcOrd="1" destOrd="0" parTransId="{13C96C13-A895-4B0F-BC27-8CAC6729B971}" sibTransId="{4A46D685-753B-440B-93C5-18A5EBACE1C0}"/>
    <dgm:cxn modelId="{636666E8-30DC-4E79-8EEE-EEF48E79CD0F}" type="presOf" srcId="{1C017F4D-EEDA-488C-91F1-85D7355B8922}" destId="{9ED9AF76-26A8-4A67-8020-6172BAB25B90}" srcOrd="0" destOrd="0" presId="urn:diagrams.loki3.com/BracketList"/>
    <dgm:cxn modelId="{4A705824-4287-4235-9A4D-8838B09089FB}" srcId="{75CD6420-B61D-4119-8E0D-6ACD868427B3}" destId="{1C017F4D-EEDA-488C-91F1-85D7355B8922}" srcOrd="0" destOrd="0" parTransId="{E15186D8-8BC5-494E-8BBC-BAC14A962324}" sibTransId="{3B59C3D3-F991-4CE7-BD75-831AE0A8708C}"/>
    <dgm:cxn modelId="{F7E30A0E-C580-4530-BBE0-17B44D5B17FE}" srcId="{1C017F4D-EEDA-488C-91F1-85D7355B8922}" destId="{52B0FDB4-982A-4E8B-9FEF-56A559D66456}" srcOrd="1" destOrd="0" parTransId="{A13B3D58-4516-4BB2-8441-C71732BD7E93}" sibTransId="{87981691-0C4D-48FA-8D3C-05D856ED0F7D}"/>
    <dgm:cxn modelId="{2ECA9641-2B53-41F8-A297-4E572400DA00}" type="presParOf" srcId="{40DDB79D-D356-4625-9A89-7FA44C5C7EC3}" destId="{05EAA650-925E-47D6-9830-8649E6D6DA48}" srcOrd="0" destOrd="0" presId="urn:diagrams.loki3.com/BracketList"/>
    <dgm:cxn modelId="{525BA48A-A87E-4DCC-A824-CDF29357C8C2}" type="presParOf" srcId="{05EAA650-925E-47D6-9830-8649E6D6DA48}" destId="{9ED9AF76-26A8-4A67-8020-6172BAB25B90}" srcOrd="0" destOrd="0" presId="urn:diagrams.loki3.com/BracketList"/>
    <dgm:cxn modelId="{B8D83EC0-26C5-44E0-B982-8890468031B5}" type="presParOf" srcId="{05EAA650-925E-47D6-9830-8649E6D6DA48}" destId="{F7B0323C-FED8-480F-928F-ED75B9971C9C}" srcOrd="1" destOrd="0" presId="urn:diagrams.loki3.com/BracketList"/>
    <dgm:cxn modelId="{B32AA3D7-4413-4E4B-B006-AAED94AD3337}" type="presParOf" srcId="{05EAA650-925E-47D6-9830-8649E6D6DA48}" destId="{EC8818AD-B247-4C56-BC69-B7A3A1F0B655}" srcOrd="2" destOrd="0" presId="urn:diagrams.loki3.com/BracketList"/>
    <dgm:cxn modelId="{794B6240-7798-4F74-A44E-89804DCBB740}" type="presParOf" srcId="{05EAA650-925E-47D6-9830-8649E6D6DA48}" destId="{0481A565-6B7D-4C93-8158-9AB634D74FD9}" srcOrd="3" destOrd="0" presId="urn:diagrams.loki3.com/BracketList"/>
    <dgm:cxn modelId="{9C3FAEAD-979A-49F4-9CAD-00646BC54C13}" type="presParOf" srcId="{40DDB79D-D356-4625-9A89-7FA44C5C7EC3}" destId="{E3BB7F7C-5F20-4499-997E-918016357E64}" srcOrd="1" destOrd="0" presId="urn:diagrams.loki3.com/BracketList"/>
    <dgm:cxn modelId="{BA5CAEBD-AD62-460C-92EA-CE1A599A8574}" type="presParOf" srcId="{40DDB79D-D356-4625-9A89-7FA44C5C7EC3}" destId="{697F482D-C126-4A8F-820A-898122862F72}" srcOrd="2" destOrd="0" presId="urn:diagrams.loki3.com/BracketList"/>
    <dgm:cxn modelId="{0F6C235C-D329-451A-A63E-F7EB0881B7F8}" type="presParOf" srcId="{697F482D-C126-4A8F-820A-898122862F72}" destId="{055DA794-FA18-4396-95E2-4208B5EB3A18}" srcOrd="0" destOrd="0" presId="urn:diagrams.loki3.com/BracketList"/>
    <dgm:cxn modelId="{E409E9E8-8B67-4172-BEE9-C3C3582F5141}" type="presParOf" srcId="{697F482D-C126-4A8F-820A-898122862F72}" destId="{0378EABE-6DAA-4B9A-AE17-2634BC6B0AA5}" srcOrd="1" destOrd="0" presId="urn:diagrams.loki3.com/BracketList"/>
    <dgm:cxn modelId="{FC0E6093-D832-4CCE-A5DD-616A50066541}" type="presParOf" srcId="{697F482D-C126-4A8F-820A-898122862F72}" destId="{5655C6CA-461D-4BCE-90B4-9B7ABEF193CD}" srcOrd="2" destOrd="0" presId="urn:diagrams.loki3.com/BracketList"/>
    <dgm:cxn modelId="{9F481086-F1D8-4A9F-82CA-6023099BC09C}" type="presParOf" srcId="{697F482D-C126-4A8F-820A-898122862F72}" destId="{BBAB0C7A-76B0-4A88-A4CD-99F91413EC6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C2E10-96C6-4A91-8C33-95EAEE9432B1}">
      <dsp:nvSpPr>
        <dsp:cNvPr id="0" name=""/>
        <dsp:cNvSpPr/>
      </dsp:nvSpPr>
      <dsp:spPr>
        <a:xfrm>
          <a:off x="2747628" y="45144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>
              <a:solidFill>
                <a:schemeClr val="bg1"/>
              </a:solidFill>
            </a:rPr>
            <a:t>To avoid political interference </a:t>
          </a:r>
          <a:endParaRPr lang="en-CA" sz="1600" kern="1200" dirty="0">
            <a:solidFill>
              <a:schemeClr val="bg1"/>
            </a:solidFill>
          </a:endParaRPr>
        </a:p>
      </dsp:txBody>
      <dsp:txXfrm>
        <a:off x="3036553" y="424358"/>
        <a:ext cx="1589087" cy="975121"/>
      </dsp:txXfrm>
    </dsp:sp>
    <dsp:sp modelId="{3800A2FD-F1A7-4F62-9385-B9DF412197C0}">
      <dsp:nvSpPr>
        <dsp:cNvPr id="0" name=""/>
        <dsp:cNvSpPr/>
      </dsp:nvSpPr>
      <dsp:spPr>
        <a:xfrm>
          <a:off x="3529531" y="1399480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-274269"/>
            <a:satOff val="-31751"/>
            <a:lumOff val="21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To have a clear structure for reporting and accountability </a:t>
          </a:r>
          <a:endParaRPr lang="en-CA" sz="1600" kern="1200" dirty="0"/>
        </a:p>
      </dsp:txBody>
      <dsp:txXfrm>
        <a:off x="4192253" y="1959272"/>
        <a:ext cx="1300162" cy="1191815"/>
      </dsp:txXfrm>
    </dsp:sp>
    <dsp:sp modelId="{BB41BF5F-41A8-4AD5-A9CE-2327D30B9595}">
      <dsp:nvSpPr>
        <dsp:cNvPr id="0" name=""/>
        <dsp:cNvSpPr/>
      </dsp:nvSpPr>
      <dsp:spPr>
        <a:xfrm>
          <a:off x="1965725" y="1399480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-548538"/>
            <a:satOff val="-63503"/>
            <a:lumOff val="438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-265113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     To have an      efficient decision-making process </a:t>
          </a:r>
          <a:endParaRPr lang="en-CA" sz="1600" kern="1200" dirty="0"/>
        </a:p>
      </dsp:txBody>
      <dsp:txXfrm>
        <a:off x="2169778" y="1959272"/>
        <a:ext cx="1300162" cy="1191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3047-F93B-4B21-86E8-13E76F2863C1}">
      <dsp:nvSpPr>
        <dsp:cNvPr id="0" name=""/>
        <dsp:cNvSpPr/>
      </dsp:nvSpPr>
      <dsp:spPr>
        <a:xfrm>
          <a:off x="623962" y="0"/>
          <a:ext cx="7071577" cy="276333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76051-6CAD-468E-A3AD-15248461064F}">
      <dsp:nvSpPr>
        <dsp:cNvPr id="0" name=""/>
        <dsp:cNvSpPr/>
      </dsp:nvSpPr>
      <dsp:spPr>
        <a:xfrm>
          <a:off x="2843" y="829000"/>
          <a:ext cx="1847514" cy="110533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Community-Based Incorporated Housing Authority</a:t>
          </a:r>
          <a:endParaRPr lang="en-CA" sz="1600" kern="1200" dirty="0"/>
        </a:p>
      </dsp:txBody>
      <dsp:txXfrm>
        <a:off x="56801" y="882958"/>
        <a:ext cx="1739598" cy="997418"/>
      </dsp:txXfrm>
    </dsp:sp>
    <dsp:sp modelId="{CA8576A0-9FD1-48B1-89D9-3246D99EB7F7}">
      <dsp:nvSpPr>
        <dsp:cNvPr id="0" name=""/>
        <dsp:cNvSpPr/>
      </dsp:nvSpPr>
      <dsp:spPr>
        <a:xfrm>
          <a:off x="2158277" y="829000"/>
          <a:ext cx="1847514" cy="1105334"/>
        </a:xfrm>
        <a:prstGeom prst="roundRect">
          <a:avLst/>
        </a:prstGeom>
        <a:solidFill>
          <a:schemeClr val="accent4">
            <a:shade val="80000"/>
            <a:hueOff val="136360"/>
            <a:satOff val="-29063"/>
            <a:lumOff val="14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Tribal Council or Regional Housing Authority</a:t>
          </a:r>
          <a:endParaRPr lang="en-CA" sz="1600" kern="1200" dirty="0"/>
        </a:p>
      </dsp:txBody>
      <dsp:txXfrm>
        <a:off x="2212235" y="882958"/>
        <a:ext cx="1739598" cy="997418"/>
      </dsp:txXfrm>
    </dsp:sp>
    <dsp:sp modelId="{FD3154D6-5C9A-4882-A5AA-AF59CE6A9ACE}">
      <dsp:nvSpPr>
        <dsp:cNvPr id="0" name=""/>
        <dsp:cNvSpPr/>
      </dsp:nvSpPr>
      <dsp:spPr>
        <a:xfrm>
          <a:off x="4313711" y="829000"/>
          <a:ext cx="1847514" cy="1105334"/>
        </a:xfrm>
        <a:prstGeom prst="roundRect">
          <a:avLst/>
        </a:prstGeom>
        <a:solidFill>
          <a:schemeClr val="accent4">
            <a:shade val="80000"/>
            <a:hueOff val="272719"/>
            <a:satOff val="-58125"/>
            <a:lumOff val="28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Unincorporated Community Housing Agency</a:t>
          </a:r>
          <a:endParaRPr lang="en-CA" sz="1600" kern="1200" dirty="0"/>
        </a:p>
      </dsp:txBody>
      <dsp:txXfrm>
        <a:off x="4367669" y="882958"/>
        <a:ext cx="1739598" cy="997418"/>
      </dsp:txXfrm>
    </dsp:sp>
    <dsp:sp modelId="{B0CD2947-4768-4D70-A30D-0A672AAABC09}">
      <dsp:nvSpPr>
        <dsp:cNvPr id="0" name=""/>
        <dsp:cNvSpPr/>
      </dsp:nvSpPr>
      <dsp:spPr>
        <a:xfrm>
          <a:off x="6469144" y="829000"/>
          <a:ext cx="1847514" cy="110533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First Nation Housing Department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23102" y="882958"/>
        <a:ext cx="1739598" cy="997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289C-DD20-48F1-8B8D-BD7D02F0077B}">
      <dsp:nvSpPr>
        <dsp:cNvPr id="0" name=""/>
        <dsp:cNvSpPr/>
      </dsp:nvSpPr>
      <dsp:spPr>
        <a:xfrm>
          <a:off x="0" y="135875"/>
          <a:ext cx="214646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Possible Benefits </a:t>
          </a:r>
          <a:endParaRPr lang="en-CA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35875"/>
        <a:ext cx="2146466" cy="1287000"/>
      </dsp:txXfrm>
    </dsp:sp>
    <dsp:sp modelId="{90F101A8-4BE7-4DAB-AB3D-9A55CB47F740}">
      <dsp:nvSpPr>
        <dsp:cNvPr id="0" name=""/>
        <dsp:cNvSpPr/>
      </dsp:nvSpPr>
      <dsp:spPr>
        <a:xfrm>
          <a:off x="2146465" y="135875"/>
          <a:ext cx="429293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CDC6A-6888-4604-85CB-82C7C2B63795}">
      <dsp:nvSpPr>
        <dsp:cNvPr id="0" name=""/>
        <dsp:cNvSpPr/>
      </dsp:nvSpPr>
      <dsp:spPr>
        <a:xfrm>
          <a:off x="2747476" y="135875"/>
          <a:ext cx="5838387" cy="12870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Can address the issue of political interference in housing.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Decisions and appeals can become more objective.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Allows Band Councils to focus on other key areas.</a:t>
          </a:r>
        </a:p>
      </dsp:txBody>
      <dsp:txXfrm>
        <a:off x="2747476" y="135875"/>
        <a:ext cx="5838387" cy="1287000"/>
      </dsp:txXfrm>
    </dsp:sp>
    <dsp:sp modelId="{FA6752E6-34F4-4635-93C1-DCF894C4158F}">
      <dsp:nvSpPr>
        <dsp:cNvPr id="0" name=""/>
        <dsp:cNvSpPr/>
      </dsp:nvSpPr>
      <dsp:spPr>
        <a:xfrm>
          <a:off x="0" y="1656875"/>
          <a:ext cx="214646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Possible Challenges</a:t>
          </a:r>
          <a:endParaRPr lang="en-CA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656875"/>
        <a:ext cx="2146466" cy="1287000"/>
      </dsp:txXfrm>
    </dsp:sp>
    <dsp:sp modelId="{99123378-FED0-4EF5-A3D7-74A9CB522821}">
      <dsp:nvSpPr>
        <dsp:cNvPr id="0" name=""/>
        <dsp:cNvSpPr/>
      </dsp:nvSpPr>
      <dsp:spPr>
        <a:xfrm>
          <a:off x="2146465" y="1656875"/>
          <a:ext cx="429293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F2DC1-8CE5-4815-9748-6BB9AB1B9BB7}">
      <dsp:nvSpPr>
        <dsp:cNvPr id="0" name=""/>
        <dsp:cNvSpPr/>
      </dsp:nvSpPr>
      <dsp:spPr>
        <a:xfrm>
          <a:off x="2747476" y="1874970"/>
          <a:ext cx="5838387" cy="8508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Initial investment costs could be high.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Requires significant,</a:t>
          </a:r>
          <a:r>
            <a:rPr lang="en-CA" sz="1600" b="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 ongoing support from</a:t>
          </a:r>
          <a:r>
            <a:rPr lang="en-CA" sz="1600" b="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 political leadership.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747476" y="1874970"/>
        <a:ext cx="5838387" cy="850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75B7D-B0C2-4733-A8A3-89AF186135B9}">
      <dsp:nvSpPr>
        <dsp:cNvPr id="0" name=""/>
        <dsp:cNvSpPr/>
      </dsp:nvSpPr>
      <dsp:spPr>
        <a:xfrm>
          <a:off x="0" y="135875"/>
          <a:ext cx="208240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Benefits </a:t>
          </a:r>
          <a:endParaRPr lang="en-CA" sz="1800" kern="1200" dirty="0"/>
        </a:p>
      </dsp:txBody>
      <dsp:txXfrm>
        <a:off x="0" y="135875"/>
        <a:ext cx="2082403" cy="1287000"/>
      </dsp:txXfrm>
    </dsp:sp>
    <dsp:sp modelId="{C6BEA339-78A9-45DD-AABA-896B19267717}">
      <dsp:nvSpPr>
        <dsp:cNvPr id="0" name=""/>
        <dsp:cNvSpPr/>
      </dsp:nvSpPr>
      <dsp:spPr>
        <a:xfrm>
          <a:off x="2082402" y="135875"/>
          <a:ext cx="41648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BA26B-3080-48EB-B090-D0EC4BEF5C2F}">
      <dsp:nvSpPr>
        <dsp:cNvPr id="0" name=""/>
        <dsp:cNvSpPr/>
      </dsp:nvSpPr>
      <dsp:spPr>
        <a:xfrm>
          <a:off x="2665475" y="211563"/>
          <a:ext cx="5664136" cy="1135623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Tribal Council is already a functioning organization.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Decisions and appeals may be more objective.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Can allow the Band Councils to focus on other areas.</a:t>
          </a:r>
        </a:p>
      </dsp:txBody>
      <dsp:txXfrm>
        <a:off x="2665475" y="211563"/>
        <a:ext cx="5664136" cy="1135623"/>
      </dsp:txXfrm>
    </dsp:sp>
    <dsp:sp modelId="{F134278E-C190-4003-B25C-C408E30E551D}">
      <dsp:nvSpPr>
        <dsp:cNvPr id="0" name=""/>
        <dsp:cNvSpPr/>
      </dsp:nvSpPr>
      <dsp:spPr>
        <a:xfrm>
          <a:off x="0" y="1656875"/>
          <a:ext cx="208240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Challenges</a:t>
          </a:r>
          <a:endParaRPr lang="en-CA" sz="1800" kern="1200" dirty="0"/>
        </a:p>
      </dsp:txBody>
      <dsp:txXfrm>
        <a:off x="0" y="1656875"/>
        <a:ext cx="2082403" cy="1287000"/>
      </dsp:txXfrm>
    </dsp:sp>
    <dsp:sp modelId="{B570E5DD-7348-41A7-9382-8575A74EC7B7}">
      <dsp:nvSpPr>
        <dsp:cNvPr id="0" name=""/>
        <dsp:cNvSpPr/>
      </dsp:nvSpPr>
      <dsp:spPr>
        <a:xfrm>
          <a:off x="2082402" y="1656875"/>
          <a:ext cx="41648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04CA-0F8A-47C6-9990-A42095C70AD1}">
      <dsp:nvSpPr>
        <dsp:cNvPr id="0" name=""/>
        <dsp:cNvSpPr/>
      </dsp:nvSpPr>
      <dsp:spPr>
        <a:xfrm>
          <a:off x="2665475" y="1746038"/>
          <a:ext cx="5664136" cy="1108673"/>
        </a:xfrm>
        <a:prstGeom prst="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Can incur high costs for transition, planning and implementation.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Its mission may overlap</a:t>
          </a:r>
          <a:r>
            <a:rPr lang="en-CA" sz="1600" kern="1200" baseline="0" dirty="0" smtClean="0">
              <a:solidFill>
                <a:schemeClr val="tx1"/>
              </a:solidFill>
              <a:effectLst/>
            </a:rPr>
            <a:t> or conflict </a:t>
          </a:r>
          <a:r>
            <a:rPr lang="en-CA" sz="1600" kern="1200" dirty="0" smtClean="0">
              <a:solidFill>
                <a:schemeClr val="tx1"/>
              </a:solidFill>
              <a:effectLst/>
            </a:rPr>
            <a:t>with the Tribal Council’s.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Must have ongoing support from all communities.</a:t>
          </a:r>
          <a:endParaRPr lang="en-CA" sz="1600" kern="1200" dirty="0">
            <a:solidFill>
              <a:schemeClr val="tx1"/>
            </a:solidFill>
            <a:effectLst/>
          </a:endParaRPr>
        </a:p>
      </dsp:txBody>
      <dsp:txXfrm>
        <a:off x="2665475" y="1746038"/>
        <a:ext cx="5664136" cy="1108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122DF-7987-4DC7-99A5-984AFD5AE399}">
      <dsp:nvSpPr>
        <dsp:cNvPr id="0" name=""/>
        <dsp:cNvSpPr/>
      </dsp:nvSpPr>
      <dsp:spPr>
        <a:xfrm>
          <a:off x="0" y="1083212"/>
          <a:ext cx="2165775" cy="34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Benefits </a:t>
          </a:r>
          <a:endParaRPr lang="en-CA" sz="1800" kern="1200" dirty="0"/>
        </a:p>
      </dsp:txBody>
      <dsp:txXfrm>
        <a:off x="0" y="1083212"/>
        <a:ext cx="2165775" cy="346161"/>
      </dsp:txXfrm>
    </dsp:sp>
    <dsp:sp modelId="{19867088-8EBB-42B9-8052-C66CA4D9F5D9}">
      <dsp:nvSpPr>
        <dsp:cNvPr id="0" name=""/>
        <dsp:cNvSpPr/>
      </dsp:nvSpPr>
      <dsp:spPr>
        <a:xfrm>
          <a:off x="2165775" y="684307"/>
          <a:ext cx="433155" cy="1143971"/>
        </a:xfrm>
        <a:prstGeom prst="leftBrace">
          <a:avLst>
            <a:gd name="adj1" fmla="val 35000"/>
            <a:gd name="adj2" fmla="val 50000"/>
          </a:avLst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75E2D-DEF7-434F-BCB5-5A1E005AEE81}">
      <dsp:nvSpPr>
        <dsp:cNvPr id="0" name=""/>
        <dsp:cNvSpPr/>
      </dsp:nvSpPr>
      <dsp:spPr>
        <a:xfrm>
          <a:off x="2772193" y="746293"/>
          <a:ext cx="6125486" cy="958750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Decisions and appeals are more objective.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baseline="0" dirty="0" smtClean="0">
              <a:solidFill>
                <a:schemeClr val="bg1"/>
              </a:solidFill>
              <a:effectLst/>
            </a:rPr>
            <a:t>Communities can have some control / influence. 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bg1"/>
              </a:solidFill>
              <a:effectLst/>
            </a:rPr>
            <a:t>May lead to successful rent collection in all participating communities.</a:t>
          </a:r>
          <a:endParaRPr lang="en-CA" sz="1600" b="0" kern="1200" dirty="0">
            <a:solidFill>
              <a:schemeClr val="bg1"/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600" b="0" kern="1200" dirty="0" smtClean="0">
            <a:solidFill>
              <a:schemeClr val="bg1"/>
            </a:solidFill>
            <a:effectLst/>
          </a:endParaRPr>
        </a:p>
      </dsp:txBody>
      <dsp:txXfrm>
        <a:off x="2772193" y="746293"/>
        <a:ext cx="6125486" cy="958750"/>
      </dsp:txXfrm>
    </dsp:sp>
    <dsp:sp modelId="{A51CA650-A108-4320-AAEA-1D8465940141}">
      <dsp:nvSpPr>
        <dsp:cNvPr id="0" name=""/>
        <dsp:cNvSpPr/>
      </dsp:nvSpPr>
      <dsp:spPr>
        <a:xfrm>
          <a:off x="0" y="2246510"/>
          <a:ext cx="2224427" cy="34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Challenges</a:t>
          </a:r>
          <a:endParaRPr lang="en-CA" sz="1800" kern="1200" dirty="0"/>
        </a:p>
      </dsp:txBody>
      <dsp:txXfrm>
        <a:off x="0" y="2246510"/>
        <a:ext cx="2224427" cy="346161"/>
      </dsp:txXfrm>
    </dsp:sp>
    <dsp:sp modelId="{7ABB5B8D-328C-4431-8467-08A5E8FFD925}">
      <dsp:nvSpPr>
        <dsp:cNvPr id="0" name=""/>
        <dsp:cNvSpPr/>
      </dsp:nvSpPr>
      <dsp:spPr>
        <a:xfrm>
          <a:off x="2224427" y="1846261"/>
          <a:ext cx="444885" cy="11466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C20D5-881D-4304-8ED3-6176EF35B264}">
      <dsp:nvSpPr>
        <dsp:cNvPr id="0" name=""/>
        <dsp:cNvSpPr/>
      </dsp:nvSpPr>
      <dsp:spPr>
        <a:xfrm>
          <a:off x="2757398" y="1884186"/>
          <a:ext cx="6050443" cy="10435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May require extensive community consultation.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Can incur high costs for transition, planning &amp; implementation.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As authorities are delegated, future political interference may occur. </a:t>
          </a:r>
          <a:endParaRPr lang="en-CA" sz="1600" kern="1200" dirty="0">
            <a:solidFill>
              <a:schemeClr val="tx1"/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600" kern="1200" dirty="0">
            <a:solidFill>
              <a:schemeClr val="tx1"/>
            </a:solidFill>
            <a:effectLst/>
          </a:endParaRPr>
        </a:p>
      </dsp:txBody>
      <dsp:txXfrm>
        <a:off x="2757398" y="1884186"/>
        <a:ext cx="6050443" cy="1043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9AF76-26A8-4A67-8020-6172BAB25B90}">
      <dsp:nvSpPr>
        <dsp:cNvPr id="0" name=""/>
        <dsp:cNvSpPr/>
      </dsp:nvSpPr>
      <dsp:spPr>
        <a:xfrm>
          <a:off x="0" y="135875"/>
          <a:ext cx="208240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Benefits </a:t>
          </a:r>
          <a:endParaRPr lang="en-CA" sz="1800" kern="1200" dirty="0"/>
        </a:p>
      </dsp:txBody>
      <dsp:txXfrm>
        <a:off x="0" y="135875"/>
        <a:ext cx="2082403" cy="1287000"/>
      </dsp:txXfrm>
    </dsp:sp>
    <dsp:sp modelId="{F7B0323C-FED8-480F-928F-ED75B9971C9C}">
      <dsp:nvSpPr>
        <dsp:cNvPr id="0" name=""/>
        <dsp:cNvSpPr/>
      </dsp:nvSpPr>
      <dsp:spPr>
        <a:xfrm>
          <a:off x="2082402" y="135875"/>
          <a:ext cx="41648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1A565-6B7D-4C93-8158-9AB634D74FD9}">
      <dsp:nvSpPr>
        <dsp:cNvPr id="0" name=""/>
        <dsp:cNvSpPr/>
      </dsp:nvSpPr>
      <dsp:spPr>
        <a:xfrm>
          <a:off x="2665475" y="310417"/>
          <a:ext cx="5664136" cy="93791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Little to no transition, planning and implementation costs.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Bands continue their role in managing housing affairs.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665475" y="310417"/>
        <a:ext cx="5664136" cy="937914"/>
      </dsp:txXfrm>
    </dsp:sp>
    <dsp:sp modelId="{055DA794-FA18-4396-95E2-4208B5EB3A18}">
      <dsp:nvSpPr>
        <dsp:cNvPr id="0" name=""/>
        <dsp:cNvSpPr/>
      </dsp:nvSpPr>
      <dsp:spPr>
        <a:xfrm>
          <a:off x="0" y="1656875"/>
          <a:ext cx="208240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Possible Challenges </a:t>
          </a:r>
          <a:endParaRPr lang="en-CA" sz="1800" kern="1200" dirty="0"/>
        </a:p>
      </dsp:txBody>
      <dsp:txXfrm>
        <a:off x="0" y="1656875"/>
        <a:ext cx="2082403" cy="1287000"/>
      </dsp:txXfrm>
    </dsp:sp>
    <dsp:sp modelId="{0378EABE-6DAA-4B9A-AE17-2634BC6B0AA5}">
      <dsp:nvSpPr>
        <dsp:cNvPr id="0" name=""/>
        <dsp:cNvSpPr/>
      </dsp:nvSpPr>
      <dsp:spPr>
        <a:xfrm>
          <a:off x="2082402" y="1656875"/>
          <a:ext cx="41648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0C7A-76B0-4A88-A4CD-99F91413EC66}">
      <dsp:nvSpPr>
        <dsp:cNvPr id="0" name=""/>
        <dsp:cNvSpPr/>
      </dsp:nvSpPr>
      <dsp:spPr>
        <a:xfrm>
          <a:off x="2665475" y="1927955"/>
          <a:ext cx="5664136" cy="744838"/>
        </a:xfrm>
        <a:prstGeom prst="rect">
          <a:avLst/>
        </a:prstGeom>
        <a:solidFill>
          <a:srgbClr val="CCECFF">
            <a:alpha val="4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Existing </a:t>
          </a:r>
          <a:r>
            <a:rPr lang="en-CA" sz="1600" kern="1200" baseline="0" dirty="0" smtClean="0">
              <a:solidFill>
                <a:schemeClr val="tx1"/>
              </a:solidFill>
              <a:effectLst/>
            </a:rPr>
            <a:t>problems (ex: arrears) </a:t>
          </a:r>
          <a:r>
            <a:rPr lang="en-CA" sz="1600" kern="1200" dirty="0" smtClean="0">
              <a:solidFill>
                <a:schemeClr val="tx1"/>
              </a:solidFill>
              <a:effectLst/>
            </a:rPr>
            <a:t>remain unsolved.</a:t>
          </a:r>
          <a:endParaRPr lang="en-C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1"/>
              </a:solidFill>
              <a:effectLst/>
            </a:rPr>
            <a:t>Political interference may continue uninhibited.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2665475" y="1927955"/>
        <a:ext cx="5664136" cy="744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Why do some communities establish Housing Authorities? </a:t>
            </a:r>
          </a:p>
          <a:p>
            <a:pPr marL="266700" lvl="1" indent="-266700"/>
            <a:r>
              <a:rPr lang="en-CA" sz="1800" dirty="0" smtClean="0">
                <a:solidFill>
                  <a:schemeClr val="tx1"/>
                </a:solidFill>
              </a:rPr>
              <a:t>Some common reasons include: </a:t>
            </a:r>
          </a:p>
          <a:p>
            <a:pPr marL="266700" lvl="1" indent="-266700"/>
            <a:endParaRPr lang="en-CA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To avoid micromanagement from top levels.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To avoid political interference in decision-making.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To ensure a clear structure for reporting and accountability. </a:t>
            </a:r>
          </a:p>
          <a:p>
            <a:pPr lvl="1"/>
            <a:endParaRPr lang="en-CA" sz="1800" dirty="0" smtClean="0">
              <a:solidFill>
                <a:schemeClr val="tx1"/>
              </a:solidFill>
            </a:endParaRPr>
          </a:p>
          <a:p>
            <a:pPr marL="268288" lvl="1" indent="-268288">
              <a:lnSpc>
                <a:spcPct val="100000"/>
              </a:lnSpc>
            </a:pPr>
            <a:r>
              <a:rPr lang="en-CA" sz="1800" dirty="0" smtClean="0">
                <a:solidFill>
                  <a:schemeClr val="tx1"/>
                </a:solidFill>
              </a:rPr>
              <a:t>While a housing authority may be useful for greater efficiency or even for improving decision-making, it is not necessarily an automatic solution to end political interference or prevent / eliminate conflicts of interest.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9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3999" cy="484632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23837" y="1601665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Oval 3"/>
          <p:cNvSpPr/>
          <p:nvPr userDrawn="1"/>
        </p:nvSpPr>
        <p:spPr>
          <a:xfrm>
            <a:off x="6572023" y="1745082"/>
            <a:ext cx="1939389" cy="19393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CANADA MORTGAGE AND HOUSING CORPORATION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Models to Explore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Housing Authorities </a:t>
            </a:r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578995" y="1531864"/>
            <a:ext cx="7547863" cy="3081600"/>
          </a:xfrm>
        </p:spPr>
        <p:txBody>
          <a:bodyPr/>
          <a:lstStyle/>
          <a:p>
            <a:pPr lvl="1"/>
            <a:r>
              <a:rPr lang="en-CA" sz="1800" dirty="0">
                <a:solidFill>
                  <a:schemeClr val="tx1"/>
                </a:solidFill>
              </a:rPr>
              <a:t>Does not have a separate legal structure from Chief and Council.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May not have the authority to act independently of political leadership---its authority is delegated from Chief and Council.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May be unable to detach its operations from the community.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It can operate without a significant organizational restructuring cost.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A Housing Department is accountable to Chief and Council.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4. </a:t>
            </a:r>
            <a:r>
              <a:rPr lang="en-CA" dirty="0"/>
              <a:t>First Nation Housing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2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65715604"/>
              </p:ext>
            </p:extLst>
          </p:nvPr>
        </p:nvGraphicFramePr>
        <p:xfrm>
          <a:off x="579438" y="1531938"/>
          <a:ext cx="8329612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Nation Housing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98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8CDC6-CF32-47DF-90A8-0B541EBA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1D795E6-9660-4646-8669-97C5D4732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1491"/>
              </p:ext>
            </p:extLst>
          </p:nvPr>
        </p:nvGraphicFramePr>
        <p:xfrm>
          <a:off x="322067" y="1531201"/>
          <a:ext cx="8565004" cy="307627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589920">
                  <a:extLst>
                    <a:ext uri="{9D8B030D-6E8A-4147-A177-3AD203B41FA5}">
                      <a16:colId xmlns:a16="http://schemas.microsoft.com/office/drawing/2014/main" xmlns="" val="957883738"/>
                    </a:ext>
                  </a:extLst>
                </a:gridCol>
                <a:gridCol w="1622729">
                  <a:extLst>
                    <a:ext uri="{9D8B030D-6E8A-4147-A177-3AD203B41FA5}">
                      <a16:colId xmlns:a16="http://schemas.microsoft.com/office/drawing/2014/main" xmlns="" val="331517118"/>
                    </a:ext>
                  </a:extLst>
                </a:gridCol>
                <a:gridCol w="1590490">
                  <a:extLst>
                    <a:ext uri="{9D8B030D-6E8A-4147-A177-3AD203B41FA5}">
                      <a16:colId xmlns:a16="http://schemas.microsoft.com/office/drawing/2014/main" xmlns="" val="2298209153"/>
                    </a:ext>
                  </a:extLst>
                </a:gridCol>
                <a:gridCol w="1654969">
                  <a:extLst>
                    <a:ext uri="{9D8B030D-6E8A-4147-A177-3AD203B41FA5}">
                      <a16:colId xmlns:a16="http://schemas.microsoft.com/office/drawing/2014/main" xmlns="" val="2881401272"/>
                    </a:ext>
                  </a:extLst>
                </a:gridCol>
                <a:gridCol w="1106896">
                  <a:extLst>
                    <a:ext uri="{9D8B030D-6E8A-4147-A177-3AD203B41FA5}">
                      <a16:colId xmlns:a16="http://schemas.microsoft.com/office/drawing/2014/main" xmlns="" val="3758821595"/>
                    </a:ext>
                  </a:extLst>
                </a:gridCol>
              </a:tblGrid>
              <a:tr h="46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</a:rPr>
                        <a:t>Features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Community Based </a:t>
                      </a:r>
                      <a:r>
                        <a:rPr lang="en-CA" sz="1200" dirty="0" err="1" smtClean="0">
                          <a:effectLst/>
                        </a:rPr>
                        <a:t>Incorp</a:t>
                      </a:r>
                      <a:r>
                        <a:rPr lang="en-CA" sz="1200" dirty="0" smtClean="0">
                          <a:effectLst/>
                        </a:rPr>
                        <a:t>. </a:t>
                      </a:r>
                      <a:r>
                        <a:rPr lang="en-CA" sz="1200" dirty="0">
                          <a:effectLst/>
                        </a:rPr>
                        <a:t>Housing </a:t>
                      </a:r>
                      <a:r>
                        <a:rPr lang="en-CA" sz="1200" dirty="0" smtClean="0">
                          <a:effectLst/>
                        </a:rPr>
                        <a:t>Auth.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Tribal Council or </a:t>
                      </a:r>
                      <a:r>
                        <a:rPr lang="en-CA" sz="1200" dirty="0" smtClean="0">
                          <a:effectLst/>
                        </a:rPr>
                        <a:t>Reg. </a:t>
                      </a:r>
                      <a:r>
                        <a:rPr lang="en-CA" sz="1200" dirty="0">
                          <a:effectLst/>
                        </a:rPr>
                        <a:t>Housing </a:t>
                      </a:r>
                      <a:r>
                        <a:rPr lang="en-CA" sz="1200" dirty="0" smtClean="0">
                          <a:effectLst/>
                        </a:rPr>
                        <a:t>Auth.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 smtClean="0">
                          <a:effectLst/>
                        </a:rPr>
                        <a:t>Unincorp</a:t>
                      </a:r>
                      <a:r>
                        <a:rPr lang="en-CA" sz="1200" dirty="0" smtClean="0">
                          <a:effectLst/>
                        </a:rPr>
                        <a:t>. </a:t>
                      </a:r>
                      <a:r>
                        <a:rPr lang="en-CA" sz="1200" dirty="0">
                          <a:effectLst/>
                        </a:rPr>
                        <a:t>Community Housing Agency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First Nation Housing </a:t>
                      </a:r>
                      <a:r>
                        <a:rPr lang="en-CA" sz="1200" dirty="0" smtClean="0">
                          <a:effectLst/>
                        </a:rPr>
                        <a:t>Dept.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0603"/>
                  </a:ext>
                </a:extLst>
              </a:tr>
              <a:tr h="259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Accountable to Chief and Council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299411503"/>
                  </a:ext>
                </a:extLst>
              </a:tr>
              <a:tr h="388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Legal structure </a:t>
                      </a:r>
                      <a:r>
                        <a:rPr lang="en-CA" sz="1200" b="0" dirty="0" smtClean="0">
                          <a:effectLst/>
                        </a:rPr>
                        <a:t>to </a:t>
                      </a:r>
                      <a:r>
                        <a:rPr lang="en-CA" sz="1200" b="0" dirty="0">
                          <a:effectLst/>
                        </a:rPr>
                        <a:t>act </a:t>
                      </a:r>
                      <a:r>
                        <a:rPr lang="en-CA" sz="1200" b="0" dirty="0" smtClean="0">
                          <a:effectLst/>
                        </a:rPr>
                        <a:t>independently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</a:tr>
              <a:tr h="388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 smtClean="0">
                          <a:effectLst/>
                        </a:rPr>
                        <a:t>Can operate </a:t>
                      </a:r>
                      <a:r>
                        <a:rPr lang="en-CA" sz="1200" b="0" dirty="0">
                          <a:effectLst/>
                        </a:rPr>
                        <a:t>independently of Chief and Council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845996727"/>
                  </a:ext>
                </a:extLst>
              </a:tr>
              <a:tr h="263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Ability to make all </a:t>
                      </a:r>
                      <a:r>
                        <a:rPr lang="en-CA" sz="1200" b="0" dirty="0" smtClean="0">
                          <a:effectLst/>
                        </a:rPr>
                        <a:t>major decisions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</a:tr>
              <a:tr h="263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 smtClean="0">
                          <a:effectLst/>
                        </a:rPr>
                        <a:t>Delegated authority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 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3233731744"/>
                  </a:ext>
                </a:extLst>
              </a:tr>
              <a:tr h="388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Responsible for more than one </a:t>
                      </a:r>
                      <a:r>
                        <a:rPr lang="en-CA" sz="1200" b="0" dirty="0" smtClean="0">
                          <a:effectLst/>
                        </a:rPr>
                        <a:t> First Nation 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 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Possibly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422353635"/>
                  </a:ext>
                </a:extLst>
              </a:tr>
              <a:tr h="388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Detaches program from </a:t>
                      </a:r>
                      <a:r>
                        <a:rPr lang="en-CA" sz="1200" b="0" dirty="0" smtClean="0">
                          <a:effectLst/>
                        </a:rPr>
                        <a:t>community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3754923985"/>
                  </a:ext>
                </a:extLst>
              </a:tr>
              <a:tr h="19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No autonomy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 </a:t>
                      </a:r>
                      <a:endParaRPr lang="en-CA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 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0" marB="0" anchor="ctr"/>
                </a:tc>
                <a:extLst>
                  <a:ext uri="{0D108BD9-81ED-4DB2-BD59-A6C34878D82A}">
                    <a16:rowId xmlns:a16="http://schemas.microsoft.com/office/drawing/2014/main" xmlns="" val="1497378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5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Thank You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46828545"/>
              </p:ext>
            </p:extLst>
          </p:nvPr>
        </p:nvGraphicFramePr>
        <p:xfrm>
          <a:off x="579438" y="1146927"/>
          <a:ext cx="7662194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233726"/>
            <a:ext cx="7330017" cy="817456"/>
          </a:xfrm>
        </p:spPr>
        <p:txBody>
          <a:bodyPr/>
          <a:lstStyle/>
          <a:p>
            <a:r>
              <a:rPr lang="en-CA" dirty="0"/>
              <a:t>Why </a:t>
            </a:r>
            <a:r>
              <a:rPr lang="en-CA" dirty="0" smtClean="0"/>
              <a:t>consider establishing a </a:t>
            </a:r>
            <a:r>
              <a:rPr lang="en-CA" dirty="0"/>
              <a:t>Housing </a:t>
            </a:r>
            <a:r>
              <a:rPr lang="en-CA" dirty="0" smtClean="0"/>
              <a:t>Authority?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92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09699411"/>
              </p:ext>
            </p:extLst>
          </p:nvPr>
        </p:nvGraphicFramePr>
        <p:xfrm>
          <a:off x="589546" y="1531938"/>
          <a:ext cx="8319503" cy="276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models to explore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09863" y="4295274"/>
            <a:ext cx="8061158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+mn-lt"/>
              </a:rPr>
              <a:t>Most autonomous                </a:t>
            </a:r>
            <a:r>
              <a:rPr lang="en-CA" sz="1600" dirty="0" smtClean="0">
                <a:latin typeface="+mn-lt"/>
              </a:rPr>
              <a:t>			                              Least Autonomous                                                                            </a:t>
            </a:r>
            <a:endParaRPr lang="en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11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8680" y="1537802"/>
            <a:ext cx="8329530" cy="3080632"/>
          </a:xfrm>
        </p:spPr>
        <p:txBody>
          <a:bodyPr/>
          <a:lstStyle/>
          <a:p>
            <a:pPr lvl="1"/>
            <a:r>
              <a:rPr lang="en-CA" sz="1800" dirty="0"/>
              <a:t>May act independently of Chief and Council.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/>
              <a:t>Can sign contracts and possibly take on debt.</a:t>
            </a:r>
          </a:p>
          <a:p>
            <a:pPr lvl="1"/>
            <a:endParaRPr lang="en-CA" sz="1800" dirty="0"/>
          </a:p>
          <a:p>
            <a:pPr lvl="1"/>
            <a:r>
              <a:rPr lang="en-CA" sz="1800" dirty="0" smtClean="0"/>
              <a:t>Reports to a Board of Directors or Committee composed of community </a:t>
            </a:r>
            <a:r>
              <a:rPr lang="en-CA" sz="1800" dirty="0"/>
              <a:t>members, experts or members of Chief </a:t>
            </a:r>
            <a:r>
              <a:rPr lang="en-CA" sz="1800"/>
              <a:t>and </a:t>
            </a:r>
            <a:r>
              <a:rPr lang="en-CA" sz="1800" smtClean="0"/>
              <a:t>Council.  </a:t>
            </a:r>
            <a:endParaRPr lang="en-CA" sz="1800" dirty="0"/>
          </a:p>
          <a:p>
            <a:pPr lvl="1"/>
            <a:endParaRPr lang="en-CA" sz="1800" dirty="0"/>
          </a:p>
          <a:p>
            <a:pPr lvl="1"/>
            <a:r>
              <a:rPr lang="en-CA" sz="1800" dirty="0" smtClean="0"/>
              <a:t>Is </a:t>
            </a:r>
            <a:r>
              <a:rPr lang="en-CA" sz="1800" dirty="0"/>
              <a:t>accountable to Chief and Council, but can make all key housing decisions.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Community-Based Incorporated Housing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88087691"/>
              </p:ext>
            </p:extLst>
          </p:nvPr>
        </p:nvGraphicFramePr>
        <p:xfrm>
          <a:off x="287791" y="1535494"/>
          <a:ext cx="8585864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Community-Based Incorporated Housing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16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 Tribal Council or Regional Housing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66106" y="1609866"/>
            <a:ext cx="8307549" cy="344082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CA" sz="1800" dirty="0">
                <a:solidFill>
                  <a:schemeClr val="tx1"/>
                </a:solidFill>
              </a:rPr>
              <a:t>May act independently of Chief and Council.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CA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CA" sz="1800" dirty="0">
                <a:solidFill>
                  <a:schemeClr val="tx1"/>
                </a:solidFill>
              </a:rPr>
              <a:t>May represent more than one First Nation band or an entire </a:t>
            </a:r>
            <a:r>
              <a:rPr lang="en-CA" sz="1800" dirty="0" smtClean="0">
                <a:solidFill>
                  <a:schemeClr val="tx1"/>
                </a:solidFill>
              </a:rPr>
              <a:t>Nation / Tribe.</a:t>
            </a:r>
            <a:endParaRPr lang="en-CA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CA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CA" sz="1800" dirty="0">
                <a:solidFill>
                  <a:schemeClr val="tx1"/>
                </a:solidFill>
              </a:rPr>
              <a:t>May appoint community </a:t>
            </a:r>
            <a:r>
              <a:rPr lang="en-CA" sz="1800" dirty="0" smtClean="0">
                <a:solidFill>
                  <a:schemeClr val="tx1"/>
                </a:solidFill>
              </a:rPr>
              <a:t>representatives.</a:t>
            </a:r>
          </a:p>
          <a:p>
            <a:pPr lvl="1">
              <a:lnSpc>
                <a:spcPct val="100000"/>
              </a:lnSpc>
            </a:pPr>
            <a:endParaRPr lang="en-CA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CA" sz="1800" dirty="0" smtClean="0">
                <a:solidFill>
                  <a:schemeClr val="tx1"/>
                </a:solidFill>
              </a:rPr>
              <a:t>May </a:t>
            </a:r>
            <a:r>
              <a:rPr lang="en-CA" sz="1800" dirty="0">
                <a:solidFill>
                  <a:schemeClr val="tx1"/>
                </a:solidFill>
              </a:rPr>
              <a:t>be accountable to more than one Chief and Council.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8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72652354"/>
              </p:ext>
            </p:extLst>
          </p:nvPr>
        </p:nvGraphicFramePr>
        <p:xfrm>
          <a:off x="579438" y="1531938"/>
          <a:ext cx="8329612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Tribal Council or Regional Housing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22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CA" sz="1800" dirty="0">
                <a:solidFill>
                  <a:schemeClr val="tx1"/>
                </a:solidFill>
              </a:rPr>
              <a:t>May not have a separate legal structure from Chief and Council; therefore, it may not always be acting independently of political leadership. 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May be delegated authority from Chief and Council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May detach its operations from the community.</a:t>
            </a:r>
          </a:p>
          <a:p>
            <a:pPr lvl="1"/>
            <a:endParaRPr lang="en-CA" sz="1800" dirty="0">
              <a:solidFill>
                <a:schemeClr val="tx1"/>
              </a:solidFill>
            </a:endParaRPr>
          </a:p>
          <a:p>
            <a:pPr lvl="1"/>
            <a:r>
              <a:rPr lang="en-CA" sz="1800" dirty="0">
                <a:solidFill>
                  <a:schemeClr val="tx1"/>
                </a:solidFill>
              </a:rPr>
              <a:t>An unincorporated Community Housing Agency is accountable to Chief and Council.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418660"/>
            <a:ext cx="7188805" cy="817456"/>
          </a:xfrm>
        </p:spPr>
        <p:txBody>
          <a:bodyPr/>
          <a:lstStyle/>
          <a:p>
            <a:r>
              <a:rPr lang="en-CA" dirty="0"/>
              <a:t>3</a:t>
            </a:r>
            <a:r>
              <a:rPr lang="en-CA" b="1" dirty="0"/>
              <a:t>.  </a:t>
            </a:r>
            <a:r>
              <a:rPr lang="en-CA" dirty="0"/>
              <a:t>Unincorporated Community Housing Agency </a:t>
            </a:r>
            <a:br>
              <a:rPr lang="en-CA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4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946477230"/>
              </p:ext>
            </p:extLst>
          </p:nvPr>
        </p:nvGraphicFramePr>
        <p:xfrm>
          <a:off x="65814" y="1219624"/>
          <a:ext cx="8897711" cy="367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402168"/>
            <a:ext cx="7188805" cy="817456"/>
          </a:xfrm>
        </p:spPr>
        <p:txBody>
          <a:bodyPr/>
          <a:lstStyle/>
          <a:p>
            <a:r>
              <a:rPr lang="en-CA" dirty="0"/>
              <a:t>Unincorporated Community Housing Agency 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0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945</TotalTime>
  <Words>694</Words>
  <Application>Microsoft Office PowerPoint</Application>
  <PresentationFormat>On-screen Show (16:9)</PresentationFormat>
  <Paragraphs>150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Times New Roman</vt:lpstr>
      <vt:lpstr>Wingdings</vt:lpstr>
      <vt:lpstr>Wingdings 2</vt:lpstr>
      <vt:lpstr>CorpPPT_Template_16X9_EN</vt:lpstr>
      <vt:lpstr>PowerPoint Presentation</vt:lpstr>
      <vt:lpstr>Why consider establishing a Housing Authority? </vt:lpstr>
      <vt:lpstr>Some models to explore </vt:lpstr>
      <vt:lpstr>1. Community-Based Incorporated Housing Authority</vt:lpstr>
      <vt:lpstr>Community-Based Incorporated Housing Authority</vt:lpstr>
      <vt:lpstr>2.  Tribal Council or Regional Housing Authority</vt:lpstr>
      <vt:lpstr>Tribal Council or Regional Housing Authority</vt:lpstr>
      <vt:lpstr>3.  Unincorporated Community Housing Agency  </vt:lpstr>
      <vt:lpstr>Unincorporated Community Housing Agency  </vt:lpstr>
      <vt:lpstr>4. First Nation Housing Department</vt:lpstr>
      <vt:lpstr>First Nation Housing Department</vt:lpstr>
      <vt:lpstr>In Summary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72</cp:revision>
  <cp:lastPrinted>2018-04-23T20:23:16Z</cp:lastPrinted>
  <dcterms:created xsi:type="dcterms:W3CDTF">2016-08-12T21:17:59Z</dcterms:created>
  <dcterms:modified xsi:type="dcterms:W3CDTF">2018-08-02T12:07:31Z</dcterms:modified>
</cp:coreProperties>
</file>