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2" r:id="rId1"/>
  </p:sldMasterIdLst>
  <p:notesMasterIdLst>
    <p:notesMasterId r:id="rId11"/>
  </p:notesMasterIdLst>
  <p:handoutMasterIdLst>
    <p:handoutMasterId r:id="rId12"/>
  </p:handoutMasterIdLst>
  <p:sldIdLst>
    <p:sldId id="290" r:id="rId2"/>
    <p:sldId id="269" r:id="rId3"/>
    <p:sldId id="271" r:id="rId4"/>
    <p:sldId id="287" r:id="rId5"/>
    <p:sldId id="298" r:id="rId6"/>
    <p:sldId id="295" r:id="rId7"/>
    <p:sldId id="297" r:id="rId8"/>
    <p:sldId id="294" r:id="rId9"/>
    <p:sldId id="299" r:id="rId10"/>
  </p:sldIdLst>
  <p:sldSz cx="9144000" cy="5143500" type="screen16x9"/>
  <p:notesSz cx="7023100" cy="9309100"/>
  <p:custDataLst>
    <p:tags r:id="rId13"/>
  </p:custDataLst>
  <p:defaultTextStyle>
    <a:defPPr>
      <a:defRPr lang="en-CA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Gill Sans" pitchFamily="34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Gill Sans" pitchFamily="34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Gill Sans" pitchFamily="34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Gill Sans" pitchFamily="34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Gill Sans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Gill Sans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Gill Sans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Gill Sans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Gill Sans" pitchFamily="34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29B"/>
    <a:srgbClr val="0066A1"/>
    <a:srgbClr val="004165"/>
    <a:srgbClr val="427730"/>
    <a:srgbClr val="D52B1E"/>
    <a:srgbClr val="CC0000"/>
    <a:srgbClr val="C5AE4C"/>
    <a:srgbClr val="FF0000"/>
    <a:srgbClr val="003399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9621" autoAdjust="0"/>
  </p:normalViewPr>
  <p:slideViewPr>
    <p:cSldViewPr snapToGrid="0">
      <p:cViewPr varScale="1">
        <p:scale>
          <a:sx n="78" d="100"/>
          <a:sy n="78" d="100"/>
        </p:scale>
        <p:origin x="90" y="34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1980" y="84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229660-41A1-48C4-AE6F-68EA9B072D3A}" type="doc">
      <dgm:prSet loTypeId="urn:microsoft.com/office/officeart/2005/8/layout/cycle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CA"/>
        </a:p>
      </dgm:t>
    </dgm:pt>
    <dgm:pt modelId="{3680166A-FC19-4BF3-9260-AFBE78CE23B4}">
      <dgm:prSet phldrT="[Text]" custT="1"/>
      <dgm:spPr/>
      <dgm:t>
        <a:bodyPr/>
        <a:lstStyle/>
        <a:p>
          <a:r>
            <a:rPr lang="en-CA" sz="1600" dirty="0" smtClean="0"/>
            <a:t>Informal consultations</a:t>
          </a:r>
          <a:endParaRPr lang="en-CA" sz="1600" dirty="0"/>
        </a:p>
      </dgm:t>
    </dgm:pt>
    <dgm:pt modelId="{47D7726A-AD13-447A-B026-44ADA090FE71}" type="parTrans" cxnId="{F2261168-7BBA-4602-ABB4-95EA1A889DBA}">
      <dgm:prSet/>
      <dgm:spPr/>
      <dgm:t>
        <a:bodyPr/>
        <a:lstStyle/>
        <a:p>
          <a:endParaRPr lang="en-CA"/>
        </a:p>
      </dgm:t>
    </dgm:pt>
    <dgm:pt modelId="{2130E492-BBEC-4085-8E2F-048884EC09ED}" type="sibTrans" cxnId="{F2261168-7BBA-4602-ABB4-95EA1A889DBA}">
      <dgm:prSet/>
      <dgm:spPr/>
      <dgm:t>
        <a:bodyPr/>
        <a:lstStyle/>
        <a:p>
          <a:endParaRPr lang="en-CA"/>
        </a:p>
      </dgm:t>
    </dgm:pt>
    <dgm:pt modelId="{14CDDD55-F7AD-4B5E-9F54-52EF4D423596}">
      <dgm:prSet phldrT="[Text]" custT="1"/>
      <dgm:spPr/>
      <dgm:t>
        <a:bodyPr/>
        <a:lstStyle/>
        <a:p>
          <a:r>
            <a:rPr lang="en-CA" sz="1600" dirty="0" smtClean="0"/>
            <a:t>Champions / advocates</a:t>
          </a:r>
          <a:endParaRPr lang="en-CA" sz="1600" dirty="0"/>
        </a:p>
      </dgm:t>
    </dgm:pt>
    <dgm:pt modelId="{92170AA9-41EE-406C-B062-E777823E3D5F}" type="parTrans" cxnId="{B9C38909-58E1-4142-8E51-DAD0E4729E24}">
      <dgm:prSet/>
      <dgm:spPr/>
      <dgm:t>
        <a:bodyPr/>
        <a:lstStyle/>
        <a:p>
          <a:endParaRPr lang="en-CA"/>
        </a:p>
      </dgm:t>
    </dgm:pt>
    <dgm:pt modelId="{DDA77362-8950-4E32-A181-7C59D9D8886C}" type="sibTrans" cxnId="{B9C38909-58E1-4142-8E51-DAD0E4729E24}">
      <dgm:prSet/>
      <dgm:spPr/>
      <dgm:t>
        <a:bodyPr/>
        <a:lstStyle/>
        <a:p>
          <a:endParaRPr lang="en-CA"/>
        </a:p>
      </dgm:t>
    </dgm:pt>
    <dgm:pt modelId="{540C4347-4BE7-44D8-ADDF-0E4725F0F631}">
      <dgm:prSet phldrT="[Text]" custT="1"/>
      <dgm:spPr/>
      <dgm:t>
        <a:bodyPr/>
        <a:lstStyle/>
        <a:p>
          <a:r>
            <a:rPr lang="en-CA" sz="1600" dirty="0" smtClean="0"/>
            <a:t>Social Media </a:t>
          </a:r>
          <a:endParaRPr lang="en-CA" sz="1600" dirty="0"/>
        </a:p>
      </dgm:t>
    </dgm:pt>
    <dgm:pt modelId="{DFCC7B57-F713-4183-B86F-9D899EAF3E5F}" type="parTrans" cxnId="{64256A7A-897F-4920-A051-4BAA46FE73EF}">
      <dgm:prSet/>
      <dgm:spPr/>
      <dgm:t>
        <a:bodyPr/>
        <a:lstStyle/>
        <a:p>
          <a:endParaRPr lang="en-CA"/>
        </a:p>
      </dgm:t>
    </dgm:pt>
    <dgm:pt modelId="{2006915C-0EAB-447B-8A4D-973EA199459E}" type="sibTrans" cxnId="{64256A7A-897F-4920-A051-4BAA46FE73EF}">
      <dgm:prSet/>
      <dgm:spPr/>
      <dgm:t>
        <a:bodyPr/>
        <a:lstStyle/>
        <a:p>
          <a:endParaRPr lang="en-CA"/>
        </a:p>
      </dgm:t>
    </dgm:pt>
    <dgm:pt modelId="{287AA027-334C-44E5-99D5-6D407C678306}">
      <dgm:prSet phldrT="[Text]" custT="1"/>
      <dgm:spPr/>
      <dgm:t>
        <a:bodyPr/>
        <a:lstStyle/>
        <a:p>
          <a:r>
            <a:rPr lang="en-CA" sz="1600" dirty="0" smtClean="0"/>
            <a:t>Town Hall Meetings </a:t>
          </a:r>
          <a:endParaRPr lang="en-CA" sz="1600" dirty="0"/>
        </a:p>
      </dgm:t>
    </dgm:pt>
    <dgm:pt modelId="{9097CC96-00D9-443E-B27E-3A59E74888EE}" type="parTrans" cxnId="{4EDC7F0D-AA14-40B7-9908-CE053A48E534}">
      <dgm:prSet/>
      <dgm:spPr/>
      <dgm:t>
        <a:bodyPr/>
        <a:lstStyle/>
        <a:p>
          <a:endParaRPr lang="en-CA"/>
        </a:p>
      </dgm:t>
    </dgm:pt>
    <dgm:pt modelId="{0D231347-3932-443A-980A-6B74CE751D90}" type="sibTrans" cxnId="{4EDC7F0D-AA14-40B7-9908-CE053A48E534}">
      <dgm:prSet/>
      <dgm:spPr/>
      <dgm:t>
        <a:bodyPr/>
        <a:lstStyle/>
        <a:p>
          <a:endParaRPr lang="en-CA"/>
        </a:p>
      </dgm:t>
    </dgm:pt>
    <dgm:pt modelId="{F91E43DC-F115-4BC1-8CB6-D1BA38D163E7}">
      <dgm:prSet phldrT="[Text]" custT="1"/>
      <dgm:spPr/>
      <dgm:t>
        <a:bodyPr/>
        <a:lstStyle/>
        <a:p>
          <a:r>
            <a:rPr lang="en-CA" sz="1600" dirty="0" smtClean="0"/>
            <a:t>Newsletters</a:t>
          </a:r>
          <a:endParaRPr lang="en-CA" sz="1600" dirty="0"/>
        </a:p>
      </dgm:t>
    </dgm:pt>
    <dgm:pt modelId="{493F12C0-C468-4C94-B442-242C389F5499}" type="parTrans" cxnId="{E655851F-8E5D-4E98-9944-A304F9003457}">
      <dgm:prSet/>
      <dgm:spPr/>
      <dgm:t>
        <a:bodyPr/>
        <a:lstStyle/>
        <a:p>
          <a:endParaRPr lang="en-CA"/>
        </a:p>
      </dgm:t>
    </dgm:pt>
    <dgm:pt modelId="{A1AC19E3-FBAD-4997-B110-5A5DAD76FE3E}" type="sibTrans" cxnId="{E655851F-8E5D-4E98-9944-A304F9003457}">
      <dgm:prSet/>
      <dgm:spPr/>
      <dgm:t>
        <a:bodyPr/>
        <a:lstStyle/>
        <a:p>
          <a:endParaRPr lang="en-CA"/>
        </a:p>
      </dgm:t>
    </dgm:pt>
    <dgm:pt modelId="{118286BE-7912-4B15-8FB4-5FEF170F697C}" type="pres">
      <dgm:prSet presAssocID="{F9229660-41A1-48C4-AE6F-68EA9B072D3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46056961-705B-4C66-9E31-C3C6CD6F4C8E}" type="pres">
      <dgm:prSet presAssocID="{3680166A-FC19-4BF3-9260-AFBE78CE23B4}" presName="node" presStyleLbl="node1" presStyleIdx="0" presStyleCnt="5" custScaleX="141841" custRadScaleRad="100012" custRadScaleInc="373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5D1FB9E-206B-4AA2-98F9-D2C3FB24CA51}" type="pres">
      <dgm:prSet presAssocID="{3680166A-FC19-4BF3-9260-AFBE78CE23B4}" presName="spNode" presStyleCnt="0"/>
      <dgm:spPr/>
    </dgm:pt>
    <dgm:pt modelId="{A7B9A9DD-3E4B-416B-9065-2558D6EC6DDD}" type="pres">
      <dgm:prSet presAssocID="{2130E492-BBEC-4085-8E2F-048884EC09ED}" presName="sibTrans" presStyleLbl="sibTrans1D1" presStyleIdx="0" presStyleCnt="5"/>
      <dgm:spPr/>
      <dgm:t>
        <a:bodyPr/>
        <a:lstStyle/>
        <a:p>
          <a:endParaRPr lang="en-CA"/>
        </a:p>
      </dgm:t>
    </dgm:pt>
    <dgm:pt modelId="{2F5870C6-2AF6-45FF-9104-1C276D5B31BC}" type="pres">
      <dgm:prSet presAssocID="{14CDDD55-F7AD-4B5E-9F54-52EF4D423596}" presName="node" presStyleLbl="node1" presStyleIdx="1" presStyleCnt="5" custScaleX="13962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4F4F7B7-5786-499D-B8B4-86165FDB5B43}" type="pres">
      <dgm:prSet presAssocID="{14CDDD55-F7AD-4B5E-9F54-52EF4D423596}" presName="spNode" presStyleCnt="0"/>
      <dgm:spPr/>
    </dgm:pt>
    <dgm:pt modelId="{341C2611-6D73-4E3E-B5D9-9F3A787D5E26}" type="pres">
      <dgm:prSet presAssocID="{DDA77362-8950-4E32-A181-7C59D9D8886C}" presName="sibTrans" presStyleLbl="sibTrans1D1" presStyleIdx="1" presStyleCnt="5"/>
      <dgm:spPr/>
      <dgm:t>
        <a:bodyPr/>
        <a:lstStyle/>
        <a:p>
          <a:endParaRPr lang="en-CA"/>
        </a:p>
      </dgm:t>
    </dgm:pt>
    <dgm:pt modelId="{270205DD-0159-449B-9B58-4627D67486C5}" type="pres">
      <dgm:prSet presAssocID="{540C4347-4BE7-44D8-ADDF-0E4725F0F631}" presName="node" presStyleLbl="node1" presStyleIdx="2" presStyleCnt="5" custScaleX="141031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D811B44-0A16-4B66-A2DB-41746EA232E2}" type="pres">
      <dgm:prSet presAssocID="{540C4347-4BE7-44D8-ADDF-0E4725F0F631}" presName="spNode" presStyleCnt="0"/>
      <dgm:spPr/>
    </dgm:pt>
    <dgm:pt modelId="{D72CC99E-BDC7-4665-B17A-5A62E0217DF0}" type="pres">
      <dgm:prSet presAssocID="{2006915C-0EAB-447B-8A4D-973EA199459E}" presName="sibTrans" presStyleLbl="sibTrans1D1" presStyleIdx="2" presStyleCnt="5"/>
      <dgm:spPr/>
      <dgm:t>
        <a:bodyPr/>
        <a:lstStyle/>
        <a:p>
          <a:endParaRPr lang="en-CA"/>
        </a:p>
      </dgm:t>
    </dgm:pt>
    <dgm:pt modelId="{D43BAC46-8A13-45B4-8380-795027BADC96}" type="pres">
      <dgm:prSet presAssocID="{287AA027-334C-44E5-99D5-6D407C678306}" presName="node" presStyleLbl="node1" presStyleIdx="3" presStyleCnt="5" custScaleX="142858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8DFB2C1-F374-4DD9-89A8-B6646311C973}" type="pres">
      <dgm:prSet presAssocID="{287AA027-334C-44E5-99D5-6D407C678306}" presName="spNode" presStyleCnt="0"/>
      <dgm:spPr/>
    </dgm:pt>
    <dgm:pt modelId="{E24B0567-1792-4ECB-B493-F5856D5ECF90}" type="pres">
      <dgm:prSet presAssocID="{0D231347-3932-443A-980A-6B74CE751D90}" presName="sibTrans" presStyleLbl="sibTrans1D1" presStyleIdx="3" presStyleCnt="5"/>
      <dgm:spPr/>
      <dgm:t>
        <a:bodyPr/>
        <a:lstStyle/>
        <a:p>
          <a:endParaRPr lang="en-CA"/>
        </a:p>
      </dgm:t>
    </dgm:pt>
    <dgm:pt modelId="{30CE3F00-485B-4F4C-A2DC-4CBB98421454}" type="pres">
      <dgm:prSet presAssocID="{F91E43DC-F115-4BC1-8CB6-D1BA38D163E7}" presName="node" presStyleLbl="node1" presStyleIdx="4" presStyleCnt="5" custScaleX="14195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5542004-F234-4F19-9D75-34427B051C58}" type="pres">
      <dgm:prSet presAssocID="{F91E43DC-F115-4BC1-8CB6-D1BA38D163E7}" presName="spNode" presStyleCnt="0"/>
      <dgm:spPr/>
    </dgm:pt>
    <dgm:pt modelId="{1B75AD33-6CD4-481D-93E2-3373F3974DF6}" type="pres">
      <dgm:prSet presAssocID="{A1AC19E3-FBAD-4997-B110-5A5DAD76FE3E}" presName="sibTrans" presStyleLbl="sibTrans1D1" presStyleIdx="4" presStyleCnt="5"/>
      <dgm:spPr/>
      <dgm:t>
        <a:bodyPr/>
        <a:lstStyle/>
        <a:p>
          <a:endParaRPr lang="en-CA"/>
        </a:p>
      </dgm:t>
    </dgm:pt>
  </dgm:ptLst>
  <dgm:cxnLst>
    <dgm:cxn modelId="{F2261168-7BBA-4602-ABB4-95EA1A889DBA}" srcId="{F9229660-41A1-48C4-AE6F-68EA9B072D3A}" destId="{3680166A-FC19-4BF3-9260-AFBE78CE23B4}" srcOrd="0" destOrd="0" parTransId="{47D7726A-AD13-447A-B026-44ADA090FE71}" sibTransId="{2130E492-BBEC-4085-8E2F-048884EC09ED}"/>
    <dgm:cxn modelId="{D5BE840C-2EC8-467C-A47D-00483206BF2D}" type="presOf" srcId="{2130E492-BBEC-4085-8E2F-048884EC09ED}" destId="{A7B9A9DD-3E4B-416B-9065-2558D6EC6DDD}" srcOrd="0" destOrd="0" presId="urn:microsoft.com/office/officeart/2005/8/layout/cycle6"/>
    <dgm:cxn modelId="{F7DA7B70-8C0F-482C-8DF9-161E4F8695B0}" type="presOf" srcId="{A1AC19E3-FBAD-4997-B110-5A5DAD76FE3E}" destId="{1B75AD33-6CD4-481D-93E2-3373F3974DF6}" srcOrd="0" destOrd="0" presId="urn:microsoft.com/office/officeart/2005/8/layout/cycle6"/>
    <dgm:cxn modelId="{4EDC7F0D-AA14-40B7-9908-CE053A48E534}" srcId="{F9229660-41A1-48C4-AE6F-68EA9B072D3A}" destId="{287AA027-334C-44E5-99D5-6D407C678306}" srcOrd="3" destOrd="0" parTransId="{9097CC96-00D9-443E-B27E-3A59E74888EE}" sibTransId="{0D231347-3932-443A-980A-6B74CE751D90}"/>
    <dgm:cxn modelId="{27109EC7-AB65-48DA-AD69-D3EC7DC6F643}" type="presOf" srcId="{287AA027-334C-44E5-99D5-6D407C678306}" destId="{D43BAC46-8A13-45B4-8380-795027BADC96}" srcOrd="0" destOrd="0" presId="urn:microsoft.com/office/officeart/2005/8/layout/cycle6"/>
    <dgm:cxn modelId="{8B9BF667-15FD-4417-8A3B-2DB7BE340865}" type="presOf" srcId="{0D231347-3932-443A-980A-6B74CE751D90}" destId="{E24B0567-1792-4ECB-B493-F5856D5ECF90}" srcOrd="0" destOrd="0" presId="urn:microsoft.com/office/officeart/2005/8/layout/cycle6"/>
    <dgm:cxn modelId="{B9C38909-58E1-4142-8E51-DAD0E4729E24}" srcId="{F9229660-41A1-48C4-AE6F-68EA9B072D3A}" destId="{14CDDD55-F7AD-4B5E-9F54-52EF4D423596}" srcOrd="1" destOrd="0" parTransId="{92170AA9-41EE-406C-B062-E777823E3D5F}" sibTransId="{DDA77362-8950-4E32-A181-7C59D9D8886C}"/>
    <dgm:cxn modelId="{E655851F-8E5D-4E98-9944-A304F9003457}" srcId="{F9229660-41A1-48C4-AE6F-68EA9B072D3A}" destId="{F91E43DC-F115-4BC1-8CB6-D1BA38D163E7}" srcOrd="4" destOrd="0" parTransId="{493F12C0-C468-4C94-B442-242C389F5499}" sibTransId="{A1AC19E3-FBAD-4997-B110-5A5DAD76FE3E}"/>
    <dgm:cxn modelId="{357399A9-D046-4EF6-AA1E-A1D99C4213B5}" type="presOf" srcId="{540C4347-4BE7-44D8-ADDF-0E4725F0F631}" destId="{270205DD-0159-449B-9B58-4627D67486C5}" srcOrd="0" destOrd="0" presId="urn:microsoft.com/office/officeart/2005/8/layout/cycle6"/>
    <dgm:cxn modelId="{D45DCE59-FE5C-4BBA-A8ED-E599A9477AA4}" type="presOf" srcId="{14CDDD55-F7AD-4B5E-9F54-52EF4D423596}" destId="{2F5870C6-2AF6-45FF-9104-1C276D5B31BC}" srcOrd="0" destOrd="0" presId="urn:microsoft.com/office/officeart/2005/8/layout/cycle6"/>
    <dgm:cxn modelId="{1C719AC6-A0CF-4D39-83F2-079D19578678}" type="presOf" srcId="{3680166A-FC19-4BF3-9260-AFBE78CE23B4}" destId="{46056961-705B-4C66-9E31-C3C6CD6F4C8E}" srcOrd="0" destOrd="0" presId="urn:microsoft.com/office/officeart/2005/8/layout/cycle6"/>
    <dgm:cxn modelId="{64256A7A-897F-4920-A051-4BAA46FE73EF}" srcId="{F9229660-41A1-48C4-AE6F-68EA9B072D3A}" destId="{540C4347-4BE7-44D8-ADDF-0E4725F0F631}" srcOrd="2" destOrd="0" parTransId="{DFCC7B57-F713-4183-B86F-9D899EAF3E5F}" sibTransId="{2006915C-0EAB-447B-8A4D-973EA199459E}"/>
    <dgm:cxn modelId="{1CA1DEB9-712C-48CC-AAE3-A2413A27FA55}" type="presOf" srcId="{F9229660-41A1-48C4-AE6F-68EA9B072D3A}" destId="{118286BE-7912-4B15-8FB4-5FEF170F697C}" srcOrd="0" destOrd="0" presId="urn:microsoft.com/office/officeart/2005/8/layout/cycle6"/>
    <dgm:cxn modelId="{28FABCCA-5D94-426F-AF44-370EBFE44060}" type="presOf" srcId="{DDA77362-8950-4E32-A181-7C59D9D8886C}" destId="{341C2611-6D73-4E3E-B5D9-9F3A787D5E26}" srcOrd="0" destOrd="0" presId="urn:microsoft.com/office/officeart/2005/8/layout/cycle6"/>
    <dgm:cxn modelId="{6EDC8B38-ABB2-4F1A-924F-D7DEE641393B}" type="presOf" srcId="{2006915C-0EAB-447B-8A4D-973EA199459E}" destId="{D72CC99E-BDC7-4665-B17A-5A62E0217DF0}" srcOrd="0" destOrd="0" presId="urn:microsoft.com/office/officeart/2005/8/layout/cycle6"/>
    <dgm:cxn modelId="{015CC0C1-951C-4103-94C8-33C66B379BF1}" type="presOf" srcId="{F91E43DC-F115-4BC1-8CB6-D1BA38D163E7}" destId="{30CE3F00-485B-4F4C-A2DC-4CBB98421454}" srcOrd="0" destOrd="0" presId="urn:microsoft.com/office/officeart/2005/8/layout/cycle6"/>
    <dgm:cxn modelId="{EE068824-846A-4794-97CD-47BCD4FE378A}" type="presParOf" srcId="{118286BE-7912-4B15-8FB4-5FEF170F697C}" destId="{46056961-705B-4C66-9E31-C3C6CD6F4C8E}" srcOrd="0" destOrd="0" presId="urn:microsoft.com/office/officeart/2005/8/layout/cycle6"/>
    <dgm:cxn modelId="{DF51EDA2-AFA5-426F-8058-75D8003C75AB}" type="presParOf" srcId="{118286BE-7912-4B15-8FB4-5FEF170F697C}" destId="{B5D1FB9E-206B-4AA2-98F9-D2C3FB24CA51}" srcOrd="1" destOrd="0" presId="urn:microsoft.com/office/officeart/2005/8/layout/cycle6"/>
    <dgm:cxn modelId="{5C481335-924A-4E83-A9D3-AE50DCE5CD86}" type="presParOf" srcId="{118286BE-7912-4B15-8FB4-5FEF170F697C}" destId="{A7B9A9DD-3E4B-416B-9065-2558D6EC6DDD}" srcOrd="2" destOrd="0" presId="urn:microsoft.com/office/officeart/2005/8/layout/cycle6"/>
    <dgm:cxn modelId="{88444F0D-2348-499B-B18F-119DFC505B46}" type="presParOf" srcId="{118286BE-7912-4B15-8FB4-5FEF170F697C}" destId="{2F5870C6-2AF6-45FF-9104-1C276D5B31BC}" srcOrd="3" destOrd="0" presId="urn:microsoft.com/office/officeart/2005/8/layout/cycle6"/>
    <dgm:cxn modelId="{E935E0DA-D081-40C3-9F01-118EC2951302}" type="presParOf" srcId="{118286BE-7912-4B15-8FB4-5FEF170F697C}" destId="{C4F4F7B7-5786-499D-B8B4-86165FDB5B43}" srcOrd="4" destOrd="0" presId="urn:microsoft.com/office/officeart/2005/8/layout/cycle6"/>
    <dgm:cxn modelId="{3FF527F8-53F3-4F4B-AD74-206A256D4B00}" type="presParOf" srcId="{118286BE-7912-4B15-8FB4-5FEF170F697C}" destId="{341C2611-6D73-4E3E-B5D9-9F3A787D5E26}" srcOrd="5" destOrd="0" presId="urn:microsoft.com/office/officeart/2005/8/layout/cycle6"/>
    <dgm:cxn modelId="{49210FD8-0A0A-4E5A-96E1-6D060160D3C2}" type="presParOf" srcId="{118286BE-7912-4B15-8FB4-5FEF170F697C}" destId="{270205DD-0159-449B-9B58-4627D67486C5}" srcOrd="6" destOrd="0" presId="urn:microsoft.com/office/officeart/2005/8/layout/cycle6"/>
    <dgm:cxn modelId="{AE4376F0-1516-40A4-9D94-E6CCE2F38D55}" type="presParOf" srcId="{118286BE-7912-4B15-8FB4-5FEF170F697C}" destId="{ED811B44-0A16-4B66-A2DB-41746EA232E2}" srcOrd="7" destOrd="0" presId="urn:microsoft.com/office/officeart/2005/8/layout/cycle6"/>
    <dgm:cxn modelId="{B31440E6-44BB-41D7-8ED0-1AB0B1863DC9}" type="presParOf" srcId="{118286BE-7912-4B15-8FB4-5FEF170F697C}" destId="{D72CC99E-BDC7-4665-B17A-5A62E0217DF0}" srcOrd="8" destOrd="0" presId="urn:microsoft.com/office/officeart/2005/8/layout/cycle6"/>
    <dgm:cxn modelId="{82776111-BC2B-4835-B2D7-0521A66CDE7B}" type="presParOf" srcId="{118286BE-7912-4B15-8FB4-5FEF170F697C}" destId="{D43BAC46-8A13-45B4-8380-795027BADC96}" srcOrd="9" destOrd="0" presId="urn:microsoft.com/office/officeart/2005/8/layout/cycle6"/>
    <dgm:cxn modelId="{1094FD72-C737-4BFB-811C-8A4D7EB1433C}" type="presParOf" srcId="{118286BE-7912-4B15-8FB4-5FEF170F697C}" destId="{98DFB2C1-F374-4DD9-89A8-B6646311C973}" srcOrd="10" destOrd="0" presId="urn:microsoft.com/office/officeart/2005/8/layout/cycle6"/>
    <dgm:cxn modelId="{4E99FDEF-503D-4262-A4DE-0B643E366160}" type="presParOf" srcId="{118286BE-7912-4B15-8FB4-5FEF170F697C}" destId="{E24B0567-1792-4ECB-B493-F5856D5ECF90}" srcOrd="11" destOrd="0" presId="urn:microsoft.com/office/officeart/2005/8/layout/cycle6"/>
    <dgm:cxn modelId="{89A18F52-BE1B-443F-9487-DDF3C3EECBCD}" type="presParOf" srcId="{118286BE-7912-4B15-8FB4-5FEF170F697C}" destId="{30CE3F00-485B-4F4C-A2DC-4CBB98421454}" srcOrd="12" destOrd="0" presId="urn:microsoft.com/office/officeart/2005/8/layout/cycle6"/>
    <dgm:cxn modelId="{CAE09F57-CDF9-4DDE-AEF7-1CDBBD58C791}" type="presParOf" srcId="{118286BE-7912-4B15-8FB4-5FEF170F697C}" destId="{A5542004-F234-4F19-9D75-34427B051C58}" srcOrd="13" destOrd="0" presId="urn:microsoft.com/office/officeart/2005/8/layout/cycle6"/>
    <dgm:cxn modelId="{589C762C-7474-40ED-9C65-F75A8EBD7DA6}" type="presParOf" srcId="{118286BE-7912-4B15-8FB4-5FEF170F697C}" destId="{1B75AD33-6CD4-481D-93E2-3373F3974DF6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44725" cy="46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3" tIns="46651" rIns="93303" bIns="46651" numCol="1" anchor="t" anchorCtr="0" compatLnSpc="1">
            <a:prstTxWarp prst="textNoShape">
              <a:avLst/>
            </a:prstTxWarp>
          </a:bodyPr>
          <a:lstStyle>
            <a:lvl1pPr defTabSz="931441" eaLnBrk="0" hangingPunct="0">
              <a:defRPr kumimoji="0" sz="1200"/>
            </a:lvl1pPr>
          </a:lstStyle>
          <a:p>
            <a:endParaRPr lang="en-CA" dirty="0">
              <a:latin typeface="Calibri" panose="020F0502020204030204" pitchFamily="34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376" y="0"/>
            <a:ext cx="3044724" cy="46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3" tIns="46651" rIns="93303" bIns="46651" numCol="1" anchor="t" anchorCtr="0" compatLnSpc="1">
            <a:prstTxWarp prst="textNoShape">
              <a:avLst/>
            </a:prstTxWarp>
          </a:bodyPr>
          <a:lstStyle>
            <a:lvl1pPr algn="r" defTabSz="931441" eaLnBrk="0" hangingPunct="0">
              <a:defRPr kumimoji="0" sz="1200"/>
            </a:lvl1pPr>
          </a:lstStyle>
          <a:p>
            <a:endParaRPr lang="en-CA" dirty="0">
              <a:latin typeface="Calibri" panose="020F0502020204030204" pitchFamily="34" charset="0"/>
            </a:endParaRP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44282"/>
            <a:ext cx="3044725" cy="46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3" tIns="46651" rIns="93303" bIns="46651" numCol="1" anchor="b" anchorCtr="0" compatLnSpc="1">
            <a:prstTxWarp prst="textNoShape">
              <a:avLst/>
            </a:prstTxWarp>
          </a:bodyPr>
          <a:lstStyle>
            <a:lvl1pPr defTabSz="931441" eaLnBrk="0" hangingPunct="0">
              <a:defRPr kumimoji="0" sz="1200"/>
            </a:lvl1pPr>
          </a:lstStyle>
          <a:p>
            <a:endParaRPr lang="en-CA" dirty="0">
              <a:latin typeface="Calibri" panose="020F0502020204030204" pitchFamily="34" charset="0"/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376" y="8844282"/>
            <a:ext cx="3044724" cy="46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3" tIns="46651" rIns="93303" bIns="46651" numCol="1" anchor="b" anchorCtr="0" compatLnSpc="1">
            <a:prstTxWarp prst="textNoShape">
              <a:avLst/>
            </a:prstTxWarp>
          </a:bodyPr>
          <a:lstStyle>
            <a:lvl1pPr algn="r" defTabSz="931441" eaLnBrk="0" hangingPunct="0">
              <a:defRPr kumimoji="0" sz="1200"/>
            </a:lvl1pPr>
          </a:lstStyle>
          <a:p>
            <a:fld id="{389B4954-A652-4E7E-9945-B64DE72EE683}" type="slidenum">
              <a:rPr lang="en-CA">
                <a:latin typeface="Calibri" panose="020F0502020204030204" pitchFamily="34" charset="0"/>
              </a:rPr>
              <a:pPr/>
              <a:t>‹#›</a:t>
            </a:fld>
            <a:endParaRPr lang="en-CA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6348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44725" cy="46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3" tIns="46651" rIns="93303" bIns="46651" numCol="1" anchor="t" anchorCtr="0" compatLnSpc="1">
            <a:prstTxWarp prst="textNoShape">
              <a:avLst/>
            </a:prstTxWarp>
          </a:bodyPr>
          <a:lstStyle>
            <a:lvl1pPr defTabSz="931441" eaLnBrk="0" hangingPunct="0">
              <a:defRPr kumimoji="0" sz="1200">
                <a:latin typeface="Calibri" panose="020F0502020204030204" pitchFamily="34" charset="0"/>
              </a:defRPr>
            </a:lvl1pPr>
          </a:lstStyle>
          <a:p>
            <a:endParaRPr lang="en-CA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376" y="0"/>
            <a:ext cx="3044724" cy="46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3" tIns="46651" rIns="93303" bIns="46651" numCol="1" anchor="t" anchorCtr="0" compatLnSpc="1">
            <a:prstTxWarp prst="textNoShape">
              <a:avLst/>
            </a:prstTxWarp>
          </a:bodyPr>
          <a:lstStyle>
            <a:lvl1pPr algn="r" defTabSz="931441" eaLnBrk="0" hangingPunct="0">
              <a:defRPr kumimoji="0" sz="1200">
                <a:latin typeface="Calibri" panose="020F0502020204030204" pitchFamily="34" charset="0"/>
              </a:defRPr>
            </a:lvl1pPr>
          </a:lstStyle>
          <a:p>
            <a:endParaRPr lang="en-CA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9575" y="698500"/>
            <a:ext cx="6205538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246" y="4422143"/>
            <a:ext cx="5152610" cy="418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3" tIns="46651" rIns="93303" bIns="466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44282"/>
            <a:ext cx="3044725" cy="46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3" tIns="46651" rIns="93303" bIns="46651" numCol="1" anchor="b" anchorCtr="0" compatLnSpc="1">
            <a:prstTxWarp prst="textNoShape">
              <a:avLst/>
            </a:prstTxWarp>
          </a:bodyPr>
          <a:lstStyle>
            <a:lvl1pPr defTabSz="931441" eaLnBrk="0" hangingPunct="0">
              <a:defRPr kumimoji="0" sz="1200">
                <a:latin typeface="Calibri" panose="020F0502020204030204" pitchFamily="34" charset="0"/>
              </a:defRPr>
            </a:lvl1pPr>
          </a:lstStyle>
          <a:p>
            <a:endParaRPr lang="en-CA" dirty="0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376" y="8844282"/>
            <a:ext cx="3044724" cy="46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3" tIns="46651" rIns="93303" bIns="46651" numCol="1" anchor="b" anchorCtr="0" compatLnSpc="1">
            <a:prstTxWarp prst="textNoShape">
              <a:avLst/>
            </a:prstTxWarp>
          </a:bodyPr>
          <a:lstStyle>
            <a:lvl1pPr algn="r" defTabSz="931441" eaLnBrk="0" hangingPunct="0">
              <a:defRPr kumimoji="0" sz="1200">
                <a:latin typeface="Calibri" panose="020F0502020204030204" pitchFamily="34" charset="0"/>
              </a:defRPr>
            </a:lvl1pPr>
          </a:lstStyle>
          <a:p>
            <a:fld id="{FB88B0F5-CE8C-4614-9A8D-7575F954BBE1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33164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anose="020F0502020204030204" pitchFamily="34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anose="020F0502020204030204" pitchFamily="34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anose="020F0502020204030204" pitchFamily="34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anose="020F0502020204030204" pitchFamily="34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anose="020F0502020204030204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8B0F5-CE8C-4614-9A8D-7575F954BBE1}" type="slidenum">
              <a:rPr lang="en-CA" smtClean="0"/>
              <a:pPr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16791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8B0F5-CE8C-4614-9A8D-7575F954BBE1}" type="slidenum">
              <a:rPr lang="en-CA" smtClean="0"/>
              <a:pPr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06822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8B0F5-CE8C-4614-9A8D-7575F954BBE1}" type="slidenum">
              <a:rPr lang="en-CA" smtClean="0"/>
              <a:pPr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02408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8B0F5-CE8C-4614-9A8D-7575F954BBE1}" type="slidenum">
              <a:rPr lang="en-CA" smtClean="0"/>
              <a:pPr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85339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28"/>
            <a:ext cx="9143999" cy="4846320"/>
          </a:xfrm>
          <a:prstGeom prst="rect">
            <a:avLst/>
          </a:prstGeom>
        </p:spPr>
      </p:pic>
      <p:sp>
        <p:nvSpPr>
          <p:cNvPr id="12" name="Freeform 11"/>
          <p:cNvSpPr/>
          <p:nvPr userDrawn="1"/>
        </p:nvSpPr>
        <p:spPr>
          <a:xfrm>
            <a:off x="0" y="2135209"/>
            <a:ext cx="9144000" cy="3008291"/>
          </a:xfrm>
          <a:custGeom>
            <a:avLst/>
            <a:gdLst>
              <a:gd name="connsiteX0" fmla="*/ 3905816 w 9144000"/>
              <a:gd name="connsiteY0" fmla="*/ 0 h 3008291"/>
              <a:gd name="connsiteX1" fmla="*/ 8996985 w 9144000"/>
              <a:gd name="connsiteY1" fmla="*/ 790812 h 3008291"/>
              <a:gd name="connsiteX2" fmla="*/ 9144000 w 9144000"/>
              <a:gd name="connsiteY2" fmla="*/ 851471 h 3008291"/>
              <a:gd name="connsiteX3" fmla="*/ 9144000 w 9144000"/>
              <a:gd name="connsiteY3" fmla="*/ 3008291 h 3008291"/>
              <a:gd name="connsiteX4" fmla="*/ 0 w 9144000"/>
              <a:gd name="connsiteY4" fmla="*/ 3008291 h 3008291"/>
              <a:gd name="connsiteX5" fmla="*/ 0 w 9144000"/>
              <a:gd name="connsiteY5" fmla="*/ 433831 h 3008291"/>
              <a:gd name="connsiteX6" fmla="*/ 473869 w 9144000"/>
              <a:gd name="connsiteY6" fmla="*/ 325876 h 3008291"/>
              <a:gd name="connsiteX7" fmla="*/ 3905816 w 9144000"/>
              <a:gd name="connsiteY7" fmla="*/ 0 h 300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008291">
                <a:moveTo>
                  <a:pt x="3905816" y="0"/>
                </a:moveTo>
                <a:cubicBezTo>
                  <a:pt x="5894041" y="0"/>
                  <a:pt x="7694041" y="302208"/>
                  <a:pt x="8996985" y="790812"/>
                </a:cubicBezTo>
                <a:lnTo>
                  <a:pt x="9144000" y="851471"/>
                </a:lnTo>
                <a:lnTo>
                  <a:pt x="9144000" y="3008291"/>
                </a:lnTo>
                <a:lnTo>
                  <a:pt x="0" y="3008291"/>
                </a:lnTo>
                <a:lnTo>
                  <a:pt x="0" y="433831"/>
                </a:lnTo>
                <a:lnTo>
                  <a:pt x="473869" y="325876"/>
                </a:lnTo>
                <a:cubicBezTo>
                  <a:pt x="1494060" y="118050"/>
                  <a:pt x="2663176" y="0"/>
                  <a:pt x="3905816" y="0"/>
                </a:cubicBezTo>
                <a:close/>
              </a:path>
            </a:pathLst>
          </a:custGeom>
          <a:solidFill>
            <a:srgbClr val="00629B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Freeform 9"/>
          <p:cNvSpPr/>
          <p:nvPr userDrawn="1"/>
        </p:nvSpPr>
        <p:spPr>
          <a:xfrm>
            <a:off x="0" y="2406731"/>
            <a:ext cx="9144000" cy="2736769"/>
          </a:xfrm>
          <a:custGeom>
            <a:avLst/>
            <a:gdLst>
              <a:gd name="connsiteX0" fmla="*/ 3905816 w 9144000"/>
              <a:gd name="connsiteY0" fmla="*/ 0 h 2736769"/>
              <a:gd name="connsiteX1" fmla="*/ 8996985 w 9144000"/>
              <a:gd name="connsiteY1" fmla="*/ 790812 h 2736769"/>
              <a:gd name="connsiteX2" fmla="*/ 9144000 w 9144000"/>
              <a:gd name="connsiteY2" fmla="*/ 851471 h 2736769"/>
              <a:gd name="connsiteX3" fmla="*/ 9144000 w 9144000"/>
              <a:gd name="connsiteY3" fmla="*/ 2736769 h 2736769"/>
              <a:gd name="connsiteX4" fmla="*/ 0 w 9144000"/>
              <a:gd name="connsiteY4" fmla="*/ 2736769 h 2736769"/>
              <a:gd name="connsiteX5" fmla="*/ 0 w 9144000"/>
              <a:gd name="connsiteY5" fmla="*/ 433831 h 2736769"/>
              <a:gd name="connsiteX6" fmla="*/ 473869 w 9144000"/>
              <a:gd name="connsiteY6" fmla="*/ 325876 h 2736769"/>
              <a:gd name="connsiteX7" fmla="*/ 3905816 w 9144000"/>
              <a:gd name="connsiteY7" fmla="*/ 0 h 273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2736769">
                <a:moveTo>
                  <a:pt x="3905816" y="0"/>
                </a:moveTo>
                <a:cubicBezTo>
                  <a:pt x="5894041" y="0"/>
                  <a:pt x="7694041" y="302208"/>
                  <a:pt x="8996985" y="790812"/>
                </a:cubicBezTo>
                <a:lnTo>
                  <a:pt x="9144000" y="851471"/>
                </a:lnTo>
                <a:lnTo>
                  <a:pt x="9144000" y="2736769"/>
                </a:lnTo>
                <a:lnTo>
                  <a:pt x="0" y="2736769"/>
                </a:lnTo>
                <a:lnTo>
                  <a:pt x="0" y="433831"/>
                </a:lnTo>
                <a:lnTo>
                  <a:pt x="473869" y="325876"/>
                </a:lnTo>
                <a:cubicBezTo>
                  <a:pt x="1494060" y="118050"/>
                  <a:pt x="2663176" y="0"/>
                  <a:pt x="390581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A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3276"/>
            <a:ext cx="9144000" cy="1030224"/>
          </a:xfrm>
          <a:prstGeom prst="rect">
            <a:avLst/>
          </a:prstGeom>
        </p:spPr>
      </p:pic>
      <p:grpSp>
        <p:nvGrpSpPr>
          <p:cNvPr id="16" name="Group 15"/>
          <p:cNvGrpSpPr/>
          <p:nvPr userDrawn="1"/>
        </p:nvGrpSpPr>
        <p:grpSpPr>
          <a:xfrm>
            <a:off x="6423837" y="1601665"/>
            <a:ext cx="2240966" cy="2240966"/>
            <a:chOff x="6559301" y="1910502"/>
            <a:chExt cx="2240966" cy="2240966"/>
          </a:xfrm>
        </p:grpSpPr>
        <p:sp>
          <p:nvSpPr>
            <p:cNvPr id="17" name="Oval 16"/>
            <p:cNvSpPr/>
            <p:nvPr userDrawn="1"/>
          </p:nvSpPr>
          <p:spPr>
            <a:xfrm>
              <a:off x="6559301" y="1910502"/>
              <a:ext cx="2240966" cy="2240966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" name="Oval 17"/>
            <p:cNvSpPr/>
            <p:nvPr userDrawn="1"/>
          </p:nvSpPr>
          <p:spPr>
            <a:xfrm>
              <a:off x="6710344" y="2061327"/>
              <a:ext cx="1931981" cy="19319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4" name="Oval 3"/>
          <p:cNvSpPr/>
          <p:nvPr userDrawn="1"/>
        </p:nvSpPr>
        <p:spPr>
          <a:xfrm>
            <a:off x="6572023" y="1745082"/>
            <a:ext cx="1939389" cy="1939389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246322" y="3765007"/>
            <a:ext cx="6536472" cy="51871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600"/>
              </a:spcBef>
              <a:buNone/>
              <a:defRPr sz="1800" b="1">
                <a:solidFill>
                  <a:srgbClr val="63666A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Cover Insert Subtitle of Presentation</a:t>
            </a:r>
            <a:endParaRPr lang="en-US" dirty="0"/>
          </a:p>
        </p:txBody>
      </p:sp>
      <p:sp>
        <p:nvSpPr>
          <p:cNvPr id="38" name="Text Placeholder 36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46746" y="2793817"/>
            <a:ext cx="6539042" cy="1003806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ts val="3800"/>
              </a:lnSpc>
              <a:spcBef>
                <a:spcPts val="0"/>
              </a:spcBef>
              <a:buNone/>
              <a:defRPr sz="3600">
                <a:solidFill>
                  <a:srgbClr val="63666A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Insert Title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3678391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2338"/>
            <a:ext cx="9143999" cy="41526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Rectangle 2"/>
          <p:cNvSpPr/>
          <p:nvPr userDrawn="1"/>
        </p:nvSpPr>
        <p:spPr>
          <a:xfrm>
            <a:off x="0" y="4393090"/>
            <a:ext cx="9143999" cy="7504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Freeform 18"/>
          <p:cNvSpPr/>
          <p:nvPr userDrawn="1"/>
        </p:nvSpPr>
        <p:spPr>
          <a:xfrm>
            <a:off x="0" y="2781593"/>
            <a:ext cx="9144000" cy="3008291"/>
          </a:xfrm>
          <a:custGeom>
            <a:avLst/>
            <a:gdLst>
              <a:gd name="connsiteX0" fmla="*/ 3905816 w 9144000"/>
              <a:gd name="connsiteY0" fmla="*/ 0 h 3008291"/>
              <a:gd name="connsiteX1" fmla="*/ 8996985 w 9144000"/>
              <a:gd name="connsiteY1" fmla="*/ 790812 h 3008291"/>
              <a:gd name="connsiteX2" fmla="*/ 9144000 w 9144000"/>
              <a:gd name="connsiteY2" fmla="*/ 851471 h 3008291"/>
              <a:gd name="connsiteX3" fmla="*/ 9144000 w 9144000"/>
              <a:gd name="connsiteY3" fmla="*/ 3008291 h 3008291"/>
              <a:gd name="connsiteX4" fmla="*/ 0 w 9144000"/>
              <a:gd name="connsiteY4" fmla="*/ 3008291 h 3008291"/>
              <a:gd name="connsiteX5" fmla="*/ 0 w 9144000"/>
              <a:gd name="connsiteY5" fmla="*/ 433831 h 3008291"/>
              <a:gd name="connsiteX6" fmla="*/ 473869 w 9144000"/>
              <a:gd name="connsiteY6" fmla="*/ 325876 h 3008291"/>
              <a:gd name="connsiteX7" fmla="*/ 3905816 w 9144000"/>
              <a:gd name="connsiteY7" fmla="*/ 0 h 300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008291">
                <a:moveTo>
                  <a:pt x="3905816" y="0"/>
                </a:moveTo>
                <a:cubicBezTo>
                  <a:pt x="5894041" y="0"/>
                  <a:pt x="7694041" y="302208"/>
                  <a:pt x="8996985" y="790812"/>
                </a:cubicBezTo>
                <a:lnTo>
                  <a:pt x="9144000" y="851471"/>
                </a:lnTo>
                <a:lnTo>
                  <a:pt x="9144000" y="3008291"/>
                </a:lnTo>
                <a:lnTo>
                  <a:pt x="0" y="3008291"/>
                </a:lnTo>
                <a:lnTo>
                  <a:pt x="0" y="433831"/>
                </a:lnTo>
                <a:lnTo>
                  <a:pt x="473869" y="325876"/>
                </a:lnTo>
                <a:cubicBezTo>
                  <a:pt x="1494060" y="118050"/>
                  <a:pt x="2663176" y="0"/>
                  <a:pt x="3905816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2067" y="233726"/>
            <a:ext cx="7188805" cy="2391192"/>
          </a:xfrm>
        </p:spPr>
        <p:txBody>
          <a:bodyPr/>
          <a:lstStyle>
            <a:lvl1pPr>
              <a:lnSpc>
                <a:spcPts val="3200"/>
              </a:lnSpc>
              <a:defRPr sz="300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Freeform 19"/>
          <p:cNvSpPr/>
          <p:nvPr userDrawn="1"/>
        </p:nvSpPr>
        <p:spPr>
          <a:xfrm>
            <a:off x="0" y="3053115"/>
            <a:ext cx="9144000" cy="2736769"/>
          </a:xfrm>
          <a:custGeom>
            <a:avLst/>
            <a:gdLst>
              <a:gd name="connsiteX0" fmla="*/ 3905816 w 9144000"/>
              <a:gd name="connsiteY0" fmla="*/ 0 h 2736769"/>
              <a:gd name="connsiteX1" fmla="*/ 8996985 w 9144000"/>
              <a:gd name="connsiteY1" fmla="*/ 790812 h 2736769"/>
              <a:gd name="connsiteX2" fmla="*/ 9144000 w 9144000"/>
              <a:gd name="connsiteY2" fmla="*/ 851471 h 2736769"/>
              <a:gd name="connsiteX3" fmla="*/ 9144000 w 9144000"/>
              <a:gd name="connsiteY3" fmla="*/ 2736769 h 2736769"/>
              <a:gd name="connsiteX4" fmla="*/ 0 w 9144000"/>
              <a:gd name="connsiteY4" fmla="*/ 2736769 h 2736769"/>
              <a:gd name="connsiteX5" fmla="*/ 0 w 9144000"/>
              <a:gd name="connsiteY5" fmla="*/ 433831 h 2736769"/>
              <a:gd name="connsiteX6" fmla="*/ 473869 w 9144000"/>
              <a:gd name="connsiteY6" fmla="*/ 325876 h 2736769"/>
              <a:gd name="connsiteX7" fmla="*/ 3905816 w 9144000"/>
              <a:gd name="connsiteY7" fmla="*/ 0 h 273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2736769">
                <a:moveTo>
                  <a:pt x="3905816" y="0"/>
                </a:moveTo>
                <a:cubicBezTo>
                  <a:pt x="5894041" y="0"/>
                  <a:pt x="7694041" y="302208"/>
                  <a:pt x="8996985" y="790812"/>
                </a:cubicBezTo>
                <a:lnTo>
                  <a:pt x="9144000" y="851471"/>
                </a:lnTo>
                <a:lnTo>
                  <a:pt x="9144000" y="2736769"/>
                </a:lnTo>
                <a:lnTo>
                  <a:pt x="0" y="2736769"/>
                </a:lnTo>
                <a:lnTo>
                  <a:pt x="0" y="433831"/>
                </a:lnTo>
                <a:lnTo>
                  <a:pt x="473869" y="325876"/>
                </a:lnTo>
                <a:cubicBezTo>
                  <a:pt x="1494060" y="118050"/>
                  <a:pt x="2663176" y="0"/>
                  <a:pt x="390581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A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6559301" y="1923401"/>
            <a:ext cx="2240966" cy="2240966"/>
            <a:chOff x="6559301" y="1910502"/>
            <a:chExt cx="2240966" cy="2240966"/>
          </a:xfrm>
        </p:grpSpPr>
        <p:sp>
          <p:nvSpPr>
            <p:cNvPr id="24" name="Oval 23"/>
            <p:cNvSpPr/>
            <p:nvPr userDrawn="1"/>
          </p:nvSpPr>
          <p:spPr>
            <a:xfrm>
              <a:off x="6559301" y="1910502"/>
              <a:ext cx="2240966" cy="2240966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6710344" y="2061327"/>
              <a:ext cx="1931981" cy="19319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23" name="Oval 22"/>
          <p:cNvSpPr/>
          <p:nvPr userDrawn="1"/>
        </p:nvSpPr>
        <p:spPr>
          <a:xfrm>
            <a:off x="6707487" y="2066818"/>
            <a:ext cx="1939389" cy="1939389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7706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78996" y="1531201"/>
            <a:ext cx="8329530" cy="3080632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ts val="2000"/>
              </a:lnSpc>
              <a:spcBef>
                <a:spcPts val="0"/>
              </a:spcBef>
              <a:spcAft>
                <a:spcPts val="800"/>
              </a:spcAft>
              <a:buClr>
                <a:srgbClr val="D52B1E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  <a:lvl2pPr marL="571500" indent="-28575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rgbClr val="D52B1E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2pPr>
            <a:lvl3pPr marL="857250" indent="-28575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Clr>
                <a:srgbClr val="D52B1E"/>
              </a:buClr>
              <a:buFont typeface="Arial" panose="020B0604020202020204" pitchFamily="34" charset="0"/>
              <a:buChar char="•"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3pPr>
            <a:lvl4pPr marL="1143000" indent="-28575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Clr>
                <a:srgbClr val="D52B1E"/>
              </a:buClr>
              <a:buFont typeface="Arial" panose="020B0604020202020204" pitchFamily="34" charset="0"/>
              <a:buChar char="•"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4pPr>
            <a:lvl5pPr marL="1428750" indent="-28575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Clr>
                <a:srgbClr val="D52B1E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5pPr>
          </a:lstStyle>
          <a:p>
            <a:pPr lvl="0"/>
            <a:r>
              <a:rPr lang="en-CA" dirty="0" smtClean="0"/>
              <a:t>List Item</a:t>
            </a:r>
          </a:p>
          <a:p>
            <a:pPr lvl="1"/>
            <a:r>
              <a:rPr lang="en-CA" dirty="0" smtClean="0"/>
              <a:t>List Item</a:t>
            </a:r>
          </a:p>
          <a:p>
            <a:pPr lvl="2"/>
            <a:r>
              <a:rPr lang="en-CA" dirty="0" smtClean="0"/>
              <a:t>List Item</a:t>
            </a:r>
          </a:p>
          <a:p>
            <a:pPr lvl="3"/>
            <a:r>
              <a:rPr lang="en-CA" dirty="0" smtClean="0"/>
              <a:t>List Item</a:t>
            </a:r>
          </a:p>
          <a:p>
            <a:pPr lvl="4"/>
            <a:r>
              <a:rPr lang="en-CA" dirty="0" smtClean="0"/>
              <a:t>List Item</a:t>
            </a:r>
            <a:endParaRPr lang="en-US" dirty="0"/>
          </a:p>
        </p:txBody>
      </p:sp>
      <p:sp>
        <p:nvSpPr>
          <p:cNvPr id="5" name="Title Placeholder 15"/>
          <p:cNvSpPr>
            <a:spLocks noGrp="1"/>
          </p:cNvSpPr>
          <p:nvPr>
            <p:ph type="title"/>
          </p:nvPr>
        </p:nvSpPr>
        <p:spPr>
          <a:xfrm>
            <a:off x="322067" y="233726"/>
            <a:ext cx="7188805" cy="817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1151" y="4615244"/>
            <a:ext cx="512504" cy="5282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kumimoji="1" lang="en-US" sz="1000" kern="0" spc="50" smtClean="0">
                <a:solidFill>
                  <a:schemeClr val="tx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fld id="{F5E4F7E7-D9B8-4E79-84B0-B1C726B6868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6" name="Oval 5"/>
          <p:cNvSpPr/>
          <p:nvPr userDrawn="1"/>
        </p:nvSpPr>
        <p:spPr>
          <a:xfrm>
            <a:off x="7681031" y="413361"/>
            <a:ext cx="1040293" cy="1040293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5851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4" hasCustomPrompt="1"/>
          </p:nvPr>
        </p:nvSpPr>
        <p:spPr>
          <a:xfrm>
            <a:off x="578995" y="1531864"/>
            <a:ext cx="4052871" cy="308160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ts val="2000"/>
              </a:lnSpc>
              <a:spcBef>
                <a:spcPts val="0"/>
              </a:spcBef>
              <a:spcAft>
                <a:spcPts val="800"/>
              </a:spcAft>
              <a:buClr>
                <a:srgbClr val="D52B1E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  <a:lvl2pPr marL="571500" indent="-28575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rgbClr val="D52B1E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2pPr>
            <a:lvl3pPr marL="857250" indent="-28575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Clr>
                <a:srgbClr val="D52B1E"/>
              </a:buClr>
              <a:buFont typeface="Arial" panose="020B0604020202020204" pitchFamily="34" charset="0"/>
              <a:buChar char="•"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3pPr>
            <a:lvl4pPr marL="1143000" indent="-28575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Clr>
                <a:srgbClr val="D52B1E"/>
              </a:buClr>
              <a:buFont typeface="Arial" panose="020B0604020202020204" pitchFamily="34" charset="0"/>
              <a:buChar char="•"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4pPr>
            <a:lvl5pPr marL="1428750" indent="-28575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Clr>
                <a:srgbClr val="D52B1E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5pPr>
          </a:lstStyle>
          <a:p>
            <a:pPr lvl="0"/>
            <a:r>
              <a:rPr lang="en-CA" dirty="0" smtClean="0"/>
              <a:t>List Item</a:t>
            </a:r>
          </a:p>
          <a:p>
            <a:pPr lvl="1"/>
            <a:r>
              <a:rPr lang="en-CA" dirty="0" smtClean="0"/>
              <a:t>List Item</a:t>
            </a:r>
          </a:p>
          <a:p>
            <a:pPr lvl="2"/>
            <a:r>
              <a:rPr lang="en-CA" dirty="0" smtClean="0"/>
              <a:t>List Item</a:t>
            </a:r>
          </a:p>
          <a:p>
            <a:pPr lvl="3"/>
            <a:r>
              <a:rPr lang="en-CA" dirty="0" smtClean="0"/>
              <a:t>List Item</a:t>
            </a:r>
          </a:p>
          <a:p>
            <a:pPr lvl="4"/>
            <a:r>
              <a:rPr lang="en-CA" dirty="0" smtClean="0"/>
              <a:t>List Item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859455" y="1531864"/>
            <a:ext cx="4052871" cy="308160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ts val="2000"/>
              </a:lnSpc>
              <a:spcBef>
                <a:spcPts val="0"/>
              </a:spcBef>
              <a:spcAft>
                <a:spcPts val="800"/>
              </a:spcAft>
              <a:buClr>
                <a:srgbClr val="D52B1E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  <a:lvl2pPr marL="571500" indent="-28575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rgbClr val="D52B1E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2pPr>
            <a:lvl3pPr marL="857250" indent="-28575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Clr>
                <a:srgbClr val="D52B1E"/>
              </a:buClr>
              <a:buFont typeface="Arial" panose="020B0604020202020204" pitchFamily="34" charset="0"/>
              <a:buChar char="•"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3pPr>
            <a:lvl4pPr marL="1143000" indent="-28575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Clr>
                <a:srgbClr val="D52B1E"/>
              </a:buClr>
              <a:buFont typeface="Arial" panose="020B0604020202020204" pitchFamily="34" charset="0"/>
              <a:buChar char="•"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4pPr>
            <a:lvl5pPr marL="1428750" indent="-28575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Clr>
                <a:srgbClr val="D52B1E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5pPr>
          </a:lstStyle>
          <a:p>
            <a:pPr lvl="0"/>
            <a:r>
              <a:rPr lang="en-CA" dirty="0" smtClean="0"/>
              <a:t>List Item</a:t>
            </a:r>
          </a:p>
          <a:p>
            <a:pPr lvl="1"/>
            <a:r>
              <a:rPr lang="en-CA" dirty="0" smtClean="0"/>
              <a:t>List Item</a:t>
            </a:r>
          </a:p>
          <a:p>
            <a:pPr lvl="2"/>
            <a:r>
              <a:rPr lang="en-CA" dirty="0" smtClean="0"/>
              <a:t>List Item</a:t>
            </a:r>
          </a:p>
          <a:p>
            <a:pPr lvl="3"/>
            <a:r>
              <a:rPr lang="en-CA" dirty="0" smtClean="0"/>
              <a:t>List Item</a:t>
            </a:r>
          </a:p>
          <a:p>
            <a:pPr lvl="4"/>
            <a:r>
              <a:rPr lang="en-CA" dirty="0" smtClean="0"/>
              <a:t>List Item</a:t>
            </a:r>
            <a:endParaRPr lang="en-US" dirty="0"/>
          </a:p>
        </p:txBody>
      </p:sp>
      <p:sp>
        <p:nvSpPr>
          <p:cNvPr id="8" name="Title Placeholder 15"/>
          <p:cNvSpPr>
            <a:spLocks noGrp="1"/>
          </p:cNvSpPr>
          <p:nvPr>
            <p:ph type="title"/>
          </p:nvPr>
        </p:nvSpPr>
        <p:spPr>
          <a:xfrm>
            <a:off x="322067" y="233726"/>
            <a:ext cx="7188805" cy="817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1151" y="4615244"/>
            <a:ext cx="512504" cy="5282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kumimoji="1" lang="en-US" sz="1000" kern="0" spc="50" smtClean="0">
                <a:solidFill>
                  <a:schemeClr val="tx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fld id="{F5E4F7E7-D9B8-4E79-84B0-B1C726B6868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6" name="Oval 5"/>
          <p:cNvSpPr/>
          <p:nvPr userDrawn="1"/>
        </p:nvSpPr>
        <p:spPr>
          <a:xfrm>
            <a:off x="7681031" y="413361"/>
            <a:ext cx="1040293" cy="1040293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732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Content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5"/>
          <p:cNvSpPr>
            <a:spLocks noGrp="1"/>
          </p:cNvSpPr>
          <p:nvPr>
            <p:ph type="title"/>
          </p:nvPr>
        </p:nvSpPr>
        <p:spPr>
          <a:xfrm>
            <a:off x="322067" y="233726"/>
            <a:ext cx="7188805" cy="817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1151" y="4615244"/>
            <a:ext cx="512504" cy="5282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kumimoji="1" lang="en-US" sz="1000" kern="0" spc="50" smtClean="0">
                <a:solidFill>
                  <a:schemeClr val="tx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fld id="{F5E4F7E7-D9B8-4E79-84B0-B1C726B6868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3" name="Content Placeholder 2"/>
          <p:cNvSpPr>
            <a:spLocks noGrp="1"/>
          </p:cNvSpPr>
          <p:nvPr>
            <p:ph idx="14" hasCustomPrompt="1"/>
          </p:nvPr>
        </p:nvSpPr>
        <p:spPr>
          <a:xfrm>
            <a:off x="578994" y="1531864"/>
            <a:ext cx="5175695" cy="308160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ts val="2000"/>
              </a:lnSpc>
              <a:spcBef>
                <a:spcPts val="0"/>
              </a:spcBef>
              <a:spcAft>
                <a:spcPts val="800"/>
              </a:spcAft>
              <a:buClr>
                <a:srgbClr val="D52B1E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  <a:lvl2pPr marL="571500" indent="-28575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rgbClr val="D52B1E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2pPr>
            <a:lvl3pPr marL="857250" indent="-28575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Clr>
                <a:srgbClr val="D52B1E"/>
              </a:buClr>
              <a:buFont typeface="Arial" panose="020B0604020202020204" pitchFamily="34" charset="0"/>
              <a:buChar char="•"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3pPr>
            <a:lvl4pPr marL="1143000" indent="-28575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Clr>
                <a:srgbClr val="D52B1E"/>
              </a:buClr>
              <a:buFont typeface="Arial" panose="020B0604020202020204" pitchFamily="34" charset="0"/>
              <a:buChar char="•"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4pPr>
            <a:lvl5pPr marL="1428750" indent="-28575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Clr>
                <a:srgbClr val="D52B1E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5pPr>
          </a:lstStyle>
          <a:p>
            <a:pPr lvl="0"/>
            <a:r>
              <a:rPr lang="en-CA" dirty="0" smtClean="0"/>
              <a:t>List Item</a:t>
            </a:r>
          </a:p>
          <a:p>
            <a:pPr lvl="1"/>
            <a:r>
              <a:rPr lang="en-CA" dirty="0" smtClean="0"/>
              <a:t>List Item</a:t>
            </a:r>
          </a:p>
          <a:p>
            <a:pPr lvl="2"/>
            <a:r>
              <a:rPr lang="en-CA" dirty="0" smtClean="0"/>
              <a:t>List Item</a:t>
            </a:r>
          </a:p>
          <a:p>
            <a:pPr lvl="3"/>
            <a:r>
              <a:rPr lang="en-CA" dirty="0" smtClean="0"/>
              <a:t>List Item</a:t>
            </a:r>
          </a:p>
          <a:p>
            <a:pPr lvl="4"/>
            <a:r>
              <a:rPr lang="en-CA" dirty="0" smtClean="0"/>
              <a:t>List Item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6050845" y="3140903"/>
            <a:ext cx="2880000" cy="1472114"/>
          </a:xfrm>
          <a:prstGeom prst="rect">
            <a:avLst/>
          </a:prstGeom>
          <a:solidFill>
            <a:srgbClr val="D9D9D9"/>
          </a:solidFill>
        </p:spPr>
        <p:txBody>
          <a:bodyPr vert="horz" tIns="1371600" bIns="421200" anchor="ctr" anchorCtr="0"/>
          <a:lstStyle>
            <a:lvl1pPr marL="0" indent="0" algn="ctr">
              <a:lnSpc>
                <a:spcPts val="2500"/>
              </a:lnSpc>
              <a:spcBef>
                <a:spcPts val="0"/>
              </a:spcBef>
              <a:buNone/>
              <a:defRPr sz="240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17" hasCustomPrompt="1"/>
          </p:nvPr>
        </p:nvSpPr>
        <p:spPr>
          <a:xfrm>
            <a:off x="6045250" y="1610193"/>
            <a:ext cx="2880000" cy="1472114"/>
          </a:xfrm>
          <a:prstGeom prst="rect">
            <a:avLst/>
          </a:prstGeom>
          <a:solidFill>
            <a:srgbClr val="D9D9D9"/>
          </a:solidFill>
        </p:spPr>
        <p:txBody>
          <a:bodyPr vert="horz" tIns="1371600" bIns="421200" anchor="ctr" anchorCtr="0"/>
          <a:lstStyle>
            <a:lvl1pPr marL="0" indent="0" algn="ctr">
              <a:lnSpc>
                <a:spcPts val="2500"/>
              </a:lnSpc>
              <a:spcBef>
                <a:spcPts val="0"/>
              </a:spcBef>
              <a:buNone/>
              <a:defRPr sz="240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8" name="Oval 7"/>
          <p:cNvSpPr/>
          <p:nvPr userDrawn="1"/>
        </p:nvSpPr>
        <p:spPr>
          <a:xfrm>
            <a:off x="7681031" y="413361"/>
            <a:ext cx="1040293" cy="1040293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5636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5"/>
          <p:cNvSpPr>
            <a:spLocks noGrp="1"/>
          </p:cNvSpPr>
          <p:nvPr>
            <p:ph type="title"/>
          </p:nvPr>
        </p:nvSpPr>
        <p:spPr>
          <a:xfrm>
            <a:off x="322067" y="233726"/>
            <a:ext cx="7188805" cy="817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1151" y="4615244"/>
            <a:ext cx="512504" cy="5282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kumimoji="1" lang="en-US" sz="1000" kern="0" spc="50" smtClean="0">
                <a:solidFill>
                  <a:schemeClr val="tx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fld id="{F5E4F7E7-D9B8-4E79-84B0-B1C726B6868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685800" y="1860317"/>
            <a:ext cx="7772400" cy="2753394"/>
          </a:xfrm>
          <a:prstGeom prst="rect">
            <a:avLst/>
          </a:prstGeom>
          <a:solidFill>
            <a:srgbClr val="D9D9D9"/>
          </a:solidFill>
        </p:spPr>
        <p:txBody>
          <a:bodyPr vert="horz" tIns="914400" anchor="ctr" anchorCtr="0"/>
          <a:lstStyle>
            <a:lvl1pPr marL="0" indent="0" algn="ctr">
              <a:lnSpc>
                <a:spcPts val="2500"/>
              </a:lnSpc>
              <a:buNone/>
              <a:defRPr sz="240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Insert graph/image</a:t>
            </a:r>
            <a:endParaRPr lang="en-US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74422" y="1531345"/>
            <a:ext cx="7883777" cy="328971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000"/>
              </a:lnSpc>
              <a:buNone/>
              <a:defRPr lang="en-US" sz="18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>
              <a:buNone/>
            </a:pPr>
            <a:r>
              <a:rPr lang="en-US" b="1" dirty="0" smtClean="0"/>
              <a:t>Insert Subtitle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7681031" y="413361"/>
            <a:ext cx="1040293" cy="1040293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6135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230918" y="1506897"/>
            <a:ext cx="8671532" cy="3280168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lnSpc>
                <a:spcPts val="2900"/>
              </a:lnSpc>
              <a:spcBef>
                <a:spcPts val="0"/>
              </a:spcBef>
              <a:spcAft>
                <a:spcPts val="800"/>
              </a:spcAft>
              <a:buNone/>
              <a:defRPr sz="2800" b="0" i="1">
                <a:solidFill>
                  <a:schemeClr val="accent5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en-CA" dirty="0" smtClean="0"/>
              <a:t>Click to Add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1151" y="4615244"/>
            <a:ext cx="512504" cy="5282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kumimoji="1" lang="en-US" sz="1000" kern="0" spc="50" smtClean="0">
                <a:solidFill>
                  <a:schemeClr val="tx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fld id="{F5E4F7E7-D9B8-4E79-84B0-B1C726B6868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4" name="Oval 3"/>
          <p:cNvSpPr/>
          <p:nvPr userDrawn="1"/>
        </p:nvSpPr>
        <p:spPr>
          <a:xfrm>
            <a:off x="7681031" y="413361"/>
            <a:ext cx="1040293" cy="1040293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1449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228599" y="233726"/>
            <a:ext cx="8679927" cy="1407302"/>
            <a:chOff x="228599" y="233726"/>
            <a:chExt cx="8679927" cy="1407302"/>
          </a:xfrm>
        </p:grpSpPr>
        <p:sp>
          <p:nvSpPr>
            <p:cNvPr id="7" name="Rectangle 6"/>
            <p:cNvSpPr/>
            <p:nvPr userDrawn="1"/>
          </p:nvSpPr>
          <p:spPr>
            <a:xfrm>
              <a:off x="229782" y="233726"/>
              <a:ext cx="8678744" cy="130001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" name="Freeform 26"/>
            <p:cNvSpPr/>
            <p:nvPr userDrawn="1"/>
          </p:nvSpPr>
          <p:spPr>
            <a:xfrm>
              <a:off x="228599" y="1012271"/>
              <a:ext cx="8679926" cy="628757"/>
            </a:xfrm>
            <a:custGeom>
              <a:avLst/>
              <a:gdLst>
                <a:gd name="connsiteX0" fmla="*/ 4198753 w 8679926"/>
                <a:gd name="connsiteY0" fmla="*/ 0 h 628757"/>
                <a:gd name="connsiteX1" fmla="*/ 8526262 w 8679926"/>
                <a:gd name="connsiteY1" fmla="*/ 321604 h 628757"/>
                <a:gd name="connsiteX2" fmla="*/ 8679926 w 8679926"/>
                <a:gd name="connsiteY2" fmla="*/ 349561 h 628757"/>
                <a:gd name="connsiteX3" fmla="*/ 8679926 w 8679926"/>
                <a:gd name="connsiteY3" fmla="*/ 628757 h 628757"/>
                <a:gd name="connsiteX4" fmla="*/ 0 w 8679926"/>
                <a:gd name="connsiteY4" fmla="*/ 628757 h 628757"/>
                <a:gd name="connsiteX5" fmla="*/ 0 w 8679926"/>
                <a:gd name="connsiteY5" fmla="*/ 302573 h 628757"/>
                <a:gd name="connsiteX6" fmla="*/ 509409 w 8679926"/>
                <a:gd name="connsiteY6" fmla="*/ 227280 h 628757"/>
                <a:gd name="connsiteX7" fmla="*/ 4198753 w 8679926"/>
                <a:gd name="connsiteY7" fmla="*/ 0 h 628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79926" h="628757">
                  <a:moveTo>
                    <a:pt x="4198753" y="0"/>
                  </a:moveTo>
                  <a:cubicBezTo>
                    <a:pt x="5801760" y="0"/>
                    <a:pt x="7290950" y="118560"/>
                    <a:pt x="8526262" y="321604"/>
                  </a:cubicBezTo>
                  <a:lnTo>
                    <a:pt x="8679926" y="349561"/>
                  </a:lnTo>
                  <a:lnTo>
                    <a:pt x="8679926" y="628757"/>
                  </a:lnTo>
                  <a:lnTo>
                    <a:pt x="0" y="628757"/>
                  </a:lnTo>
                  <a:lnTo>
                    <a:pt x="0" y="302573"/>
                  </a:lnTo>
                  <a:lnTo>
                    <a:pt x="509409" y="227280"/>
                  </a:lnTo>
                  <a:cubicBezTo>
                    <a:pt x="1606115" y="82333"/>
                    <a:pt x="2862915" y="0"/>
                    <a:pt x="4198753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CA"/>
            </a:p>
          </p:txBody>
        </p:sp>
        <p:sp>
          <p:nvSpPr>
            <p:cNvPr id="29" name="Freeform 28"/>
            <p:cNvSpPr/>
            <p:nvPr userDrawn="1"/>
          </p:nvSpPr>
          <p:spPr>
            <a:xfrm>
              <a:off x="228599" y="1168809"/>
              <a:ext cx="8679926" cy="472219"/>
            </a:xfrm>
            <a:custGeom>
              <a:avLst/>
              <a:gdLst>
                <a:gd name="connsiteX0" fmla="*/ 4198753 w 8679926"/>
                <a:gd name="connsiteY0" fmla="*/ 0 h 472219"/>
                <a:gd name="connsiteX1" fmla="*/ 8526262 w 8679926"/>
                <a:gd name="connsiteY1" fmla="*/ 321604 h 472219"/>
                <a:gd name="connsiteX2" fmla="*/ 8679926 w 8679926"/>
                <a:gd name="connsiteY2" fmla="*/ 349561 h 472219"/>
                <a:gd name="connsiteX3" fmla="*/ 8679926 w 8679926"/>
                <a:gd name="connsiteY3" fmla="*/ 472219 h 472219"/>
                <a:gd name="connsiteX4" fmla="*/ 0 w 8679926"/>
                <a:gd name="connsiteY4" fmla="*/ 472219 h 472219"/>
                <a:gd name="connsiteX5" fmla="*/ 0 w 8679926"/>
                <a:gd name="connsiteY5" fmla="*/ 302573 h 472219"/>
                <a:gd name="connsiteX6" fmla="*/ 509409 w 8679926"/>
                <a:gd name="connsiteY6" fmla="*/ 227280 h 472219"/>
                <a:gd name="connsiteX7" fmla="*/ 4198753 w 8679926"/>
                <a:gd name="connsiteY7" fmla="*/ 0 h 472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79926" h="472219">
                  <a:moveTo>
                    <a:pt x="4198753" y="0"/>
                  </a:moveTo>
                  <a:cubicBezTo>
                    <a:pt x="5801760" y="0"/>
                    <a:pt x="7290950" y="118560"/>
                    <a:pt x="8526262" y="321604"/>
                  </a:cubicBezTo>
                  <a:lnTo>
                    <a:pt x="8679926" y="349561"/>
                  </a:lnTo>
                  <a:lnTo>
                    <a:pt x="8679926" y="472219"/>
                  </a:lnTo>
                  <a:lnTo>
                    <a:pt x="0" y="472219"/>
                  </a:lnTo>
                  <a:lnTo>
                    <a:pt x="0" y="302573"/>
                  </a:lnTo>
                  <a:lnTo>
                    <a:pt x="509409" y="227280"/>
                  </a:lnTo>
                  <a:cubicBezTo>
                    <a:pt x="1606115" y="82333"/>
                    <a:pt x="2862915" y="0"/>
                    <a:pt x="419875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CA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910" y="4615244"/>
            <a:ext cx="9143090" cy="52825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00" kern="0" spc="50" dirty="0" smtClean="0">
                <a:solidFill>
                  <a:schemeClr val="tx2"/>
                </a:solidFill>
                <a:latin typeface="+mn-lt"/>
                <a:ea typeface="+mn-ea"/>
                <a:cs typeface="Calibri" panose="020F0502020204030204" pitchFamily="34" charset="0"/>
              </a:rPr>
              <a:t>CANADA MORTGAGE AND HOUSING CORPORATION 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1151" y="4615244"/>
            <a:ext cx="512504" cy="5282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kumimoji="1" lang="en-US" sz="1000" kern="0" spc="50" smtClean="0">
                <a:solidFill>
                  <a:schemeClr val="tx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fld id="{F5E4F7E7-D9B8-4E79-84B0-B1C726B6868C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865" y="4829239"/>
            <a:ext cx="232286" cy="97426"/>
          </a:xfrm>
          <a:prstGeom prst="rect">
            <a:avLst/>
          </a:prstGeom>
        </p:spPr>
      </p:pic>
      <p:sp>
        <p:nvSpPr>
          <p:cNvPr id="16" name="Title Placeholder 15"/>
          <p:cNvSpPr>
            <a:spLocks noGrp="1"/>
          </p:cNvSpPr>
          <p:nvPr>
            <p:ph type="title"/>
          </p:nvPr>
        </p:nvSpPr>
        <p:spPr>
          <a:xfrm>
            <a:off x="322067" y="233726"/>
            <a:ext cx="7188805" cy="817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601544" y="336432"/>
            <a:ext cx="1202060" cy="1202060"/>
            <a:chOff x="6559301" y="1910502"/>
            <a:chExt cx="2240966" cy="2240966"/>
          </a:xfrm>
        </p:grpSpPr>
        <p:sp>
          <p:nvSpPr>
            <p:cNvPr id="19" name="Oval 18"/>
            <p:cNvSpPr/>
            <p:nvPr userDrawn="1"/>
          </p:nvSpPr>
          <p:spPr>
            <a:xfrm>
              <a:off x="6559301" y="1910502"/>
              <a:ext cx="2240966" cy="2240966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6710344" y="2061327"/>
              <a:ext cx="1931981" cy="19319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2614761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61" r:id="rId2"/>
    <p:sldLayoutId id="2147483664" r:id="rId3"/>
    <p:sldLayoutId id="2147483692" r:id="rId4"/>
    <p:sldLayoutId id="2147483743" r:id="rId5"/>
    <p:sldLayoutId id="2147483740" r:id="rId6"/>
    <p:sldLayoutId id="2147483742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ts val="2600"/>
        </a:lnSpc>
        <a:spcBef>
          <a:spcPct val="0"/>
        </a:spcBef>
        <a:buNone/>
        <a:defRPr sz="2400" b="0" i="0" u="none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CA" sz="3200" dirty="0" smtClean="0"/>
              <a:t>Building </a:t>
            </a:r>
            <a:r>
              <a:rPr lang="en-CA" sz="3200" dirty="0"/>
              <a:t>Community Support for a Rent Collection Policy</a:t>
            </a:r>
            <a:r>
              <a:rPr lang="en-US" sz="32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079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dirty="0" smtClean="0"/>
              <a:t>A rent collection policy is a </a:t>
            </a:r>
            <a:r>
              <a:rPr lang="en-CA" sz="2800" dirty="0"/>
              <a:t>plan for how a First Nation community will collect rent payments or housing charges from tenants. </a:t>
            </a:r>
            <a:br>
              <a:rPr lang="en-CA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5084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The support of everyone is essential……</a:t>
            </a:r>
            <a:endParaRPr lang="en-CA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kumimoji="1" lang="en-US" sz="1000" kern="0" spc="5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fld id="{A9892F57-CF35-44C9-A6CD-AFB9E77A95CD}" type="slidenum">
              <a:rPr lang="en-CA" smtClean="0"/>
              <a:t>3</a:t>
            </a:fld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088778" y="1615264"/>
            <a:ext cx="5058287" cy="2753394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CA" sz="2000" dirty="0">
                <a:solidFill>
                  <a:schemeClr val="tx1"/>
                </a:solidFill>
              </a:rPr>
              <a:t>Chief and council</a:t>
            </a:r>
          </a:p>
          <a:p>
            <a:r>
              <a:rPr lang="en-CA" sz="2000" dirty="0">
                <a:solidFill>
                  <a:schemeClr val="tx1"/>
                </a:solidFill>
              </a:rPr>
              <a:t>Administration (all relevant departments)</a:t>
            </a:r>
          </a:p>
          <a:p>
            <a:r>
              <a:rPr lang="en-CA" sz="2000" dirty="0">
                <a:solidFill>
                  <a:schemeClr val="tx1"/>
                </a:solidFill>
              </a:rPr>
              <a:t>Housing </a:t>
            </a:r>
            <a:r>
              <a:rPr lang="en-CA" sz="2000" dirty="0" smtClean="0">
                <a:solidFill>
                  <a:schemeClr val="tx1"/>
                </a:solidFill>
              </a:rPr>
              <a:t>Committee</a:t>
            </a:r>
            <a:endParaRPr lang="en-CA" sz="2000" dirty="0">
              <a:solidFill>
                <a:schemeClr val="tx1"/>
              </a:solidFill>
            </a:endParaRPr>
          </a:p>
          <a:p>
            <a:r>
              <a:rPr lang="en-CA" sz="2000" dirty="0">
                <a:solidFill>
                  <a:schemeClr val="tx1"/>
                </a:solidFill>
              </a:rPr>
              <a:t>Community membership</a:t>
            </a:r>
          </a:p>
          <a:p>
            <a:r>
              <a:rPr lang="en-CA" sz="2000" dirty="0">
                <a:solidFill>
                  <a:schemeClr val="tx1"/>
                </a:solidFill>
              </a:rPr>
              <a:t>Occupants</a:t>
            </a:r>
          </a:p>
          <a:p>
            <a:r>
              <a:rPr lang="en-CA" sz="2000" dirty="0">
                <a:solidFill>
                  <a:schemeClr val="tx1"/>
                </a:solidFill>
              </a:rPr>
              <a:t>Housing </a:t>
            </a:r>
            <a:r>
              <a:rPr lang="en-CA" sz="2000" dirty="0" smtClean="0">
                <a:solidFill>
                  <a:schemeClr val="tx1"/>
                </a:solidFill>
              </a:rPr>
              <a:t>applicants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CA" sz="20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CA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0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3"/>
          </p:nvPr>
        </p:nvSpPr>
        <p:spPr>
          <a:xfrm>
            <a:off x="544125" y="1395276"/>
            <a:ext cx="8329530" cy="331028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CA" dirty="0" smtClean="0"/>
              <a:t>You can build  </a:t>
            </a:r>
            <a:r>
              <a:rPr lang="en-CA" dirty="0"/>
              <a:t>a team </a:t>
            </a:r>
            <a:r>
              <a:rPr lang="en-CA" dirty="0" smtClean="0"/>
              <a:t>to:</a:t>
            </a:r>
          </a:p>
          <a:p>
            <a:pPr marL="0" indent="0">
              <a:lnSpc>
                <a:spcPct val="100000"/>
              </a:lnSpc>
              <a:buNone/>
            </a:pPr>
            <a:endParaRPr lang="en-CA" dirty="0"/>
          </a:p>
          <a:p>
            <a:pPr lvl="1">
              <a:lnSpc>
                <a:spcPct val="100000"/>
              </a:lnSpc>
            </a:pPr>
            <a:r>
              <a:rPr lang="en-CA" sz="1800" dirty="0" smtClean="0"/>
              <a:t>Explore payment options </a:t>
            </a:r>
            <a:r>
              <a:rPr lang="en-CA" sz="1800" dirty="0"/>
              <a:t>other than </a:t>
            </a:r>
            <a:r>
              <a:rPr lang="en-CA" sz="1800" dirty="0" smtClean="0"/>
              <a:t>rent</a:t>
            </a:r>
            <a:endParaRPr lang="en-CA" sz="1800" dirty="0"/>
          </a:p>
          <a:p>
            <a:pPr lvl="1">
              <a:lnSpc>
                <a:spcPct val="100000"/>
              </a:lnSpc>
            </a:pPr>
            <a:endParaRPr lang="en-CA" sz="1800" dirty="0"/>
          </a:p>
          <a:p>
            <a:pPr lvl="1">
              <a:lnSpc>
                <a:spcPct val="100000"/>
              </a:lnSpc>
            </a:pPr>
            <a:r>
              <a:rPr lang="en-CA" sz="1800" dirty="0"/>
              <a:t>Explain the need for a rent collection policy</a:t>
            </a:r>
          </a:p>
          <a:p>
            <a:pPr lvl="1">
              <a:lnSpc>
                <a:spcPct val="100000"/>
              </a:lnSpc>
            </a:pPr>
            <a:endParaRPr lang="en-CA" sz="1800" dirty="0"/>
          </a:p>
          <a:p>
            <a:pPr lvl="1">
              <a:lnSpc>
                <a:spcPct val="100000"/>
              </a:lnSpc>
            </a:pPr>
            <a:r>
              <a:rPr lang="en-CA" sz="1800" dirty="0" smtClean="0"/>
              <a:t>Address questions from the community </a:t>
            </a:r>
          </a:p>
          <a:p>
            <a:pPr marL="285750" lvl="1" indent="0">
              <a:lnSpc>
                <a:spcPct val="100000"/>
              </a:lnSpc>
              <a:buNone/>
            </a:pPr>
            <a:endParaRPr lang="en-CA" sz="1800" dirty="0" smtClean="0"/>
          </a:p>
          <a:p>
            <a:pPr lvl="1">
              <a:lnSpc>
                <a:spcPct val="100000"/>
              </a:lnSpc>
            </a:pPr>
            <a:r>
              <a:rPr lang="en-CA" sz="1800" dirty="0" smtClean="0"/>
              <a:t>Help implement the rent </a:t>
            </a:r>
            <a:r>
              <a:rPr lang="en-CA" sz="1800" dirty="0"/>
              <a:t>collection policy.</a:t>
            </a:r>
          </a:p>
          <a:p>
            <a:pPr lvl="1"/>
            <a:endParaRPr lang="en-CA" dirty="0"/>
          </a:p>
          <a:p>
            <a:pPr>
              <a:buNone/>
            </a:pPr>
            <a:endParaRPr lang="en-US" b="1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Assembling a support team </a:t>
            </a:r>
            <a:endParaRPr lang="en-C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kumimoji="1" lang="en-US" sz="1000" kern="0" spc="5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fld id="{7B5AA91F-73DC-42A4-AB04-B47BBD1E6590}" type="slidenum">
              <a:rPr lang="en-CA" smtClean="0"/>
              <a:t>4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1571540669"/>
              </p:ext>
            </p:extLst>
          </p:nvPr>
        </p:nvGraphicFramePr>
        <p:xfrm>
          <a:off x="445874" y="1593583"/>
          <a:ext cx="8329612" cy="28041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8329612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 smtClean="0">
                          <a:latin typeface="+mn-lt"/>
                        </a:rPr>
                        <a:t>Once the information is gathered, you may want to communicate: 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Current cost of housing–both construction and operating costs</a:t>
                      </a:r>
                      <a:endParaRPr lang="en-CA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How housing costs are currently absorbed—are housing expenditures being financed by other departments (education, infrastructure)?</a:t>
                      </a:r>
                      <a:endParaRPr lang="en-CA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List Financial projections for the future (1 to 5 years)</a:t>
                      </a:r>
                      <a:endParaRPr lang="en-CA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Details on the housing surplus or deficit and why it exists</a:t>
                      </a:r>
                      <a:endParaRPr lang="en-CA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Projections for population growth and how this may impact housing needs</a:t>
                      </a:r>
                      <a:endParaRPr lang="en-CA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Current financial resources</a:t>
                      </a:r>
                      <a:endParaRPr lang="en-CA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2067" y="233726"/>
            <a:ext cx="7363003" cy="817456"/>
          </a:xfrm>
        </p:spPr>
        <p:txBody>
          <a:bodyPr/>
          <a:lstStyle/>
          <a:p>
            <a:r>
              <a:rPr lang="en-CA" sz="2200" dirty="0"/>
              <a:t>Communicate to everyone the need for a rent collection policy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E4F7E7-D9B8-4E79-84B0-B1C726B6868C}" type="slidenum">
              <a:rPr lang="en-CA" smtClean="0"/>
              <a:pPr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62177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Communication tools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E4F7E7-D9B8-4E79-84B0-B1C726B6868C}" type="slidenum">
              <a:rPr lang="en-CA" smtClean="0"/>
              <a:pPr/>
              <a:t>6</a:t>
            </a:fld>
            <a:endParaRPr lang="en-CA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1725133103"/>
              </p:ext>
            </p:extLst>
          </p:nvPr>
        </p:nvGraphicFramePr>
        <p:xfrm>
          <a:off x="1206625" y="1535494"/>
          <a:ext cx="6304247" cy="3079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32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Potential Incentives for Consistent Rent Payment 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E4F7E7-D9B8-4E79-84B0-B1C726B6868C}" type="slidenum">
              <a:rPr lang="en-CA" smtClean="0"/>
              <a:pPr/>
              <a:t>7</a:t>
            </a:fld>
            <a:endParaRPr lang="en-CA" dirty="0"/>
          </a:p>
        </p:txBody>
      </p:sp>
      <p:sp>
        <p:nvSpPr>
          <p:cNvPr id="7" name="Hexagon 6"/>
          <p:cNvSpPr/>
          <p:nvPr/>
        </p:nvSpPr>
        <p:spPr>
          <a:xfrm>
            <a:off x="1160980" y="1859622"/>
            <a:ext cx="1746607" cy="1623317"/>
          </a:xfrm>
          <a:prstGeom prst="hex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Reference Letters for Tenants in Good Financial Standing </a:t>
            </a:r>
            <a:endParaRPr lang="en-CA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Hexagon 8"/>
          <p:cNvSpPr/>
          <p:nvPr/>
        </p:nvSpPr>
        <p:spPr>
          <a:xfrm>
            <a:off x="3145907" y="1859621"/>
            <a:ext cx="1746607" cy="1623317"/>
          </a:xfrm>
          <a:prstGeom prst="hex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Eligibility for Rent to Own Program </a:t>
            </a:r>
            <a:endParaRPr lang="en-CA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Hexagon 12"/>
          <p:cNvSpPr/>
          <p:nvPr/>
        </p:nvSpPr>
        <p:spPr>
          <a:xfrm>
            <a:off x="5130834" y="1859621"/>
            <a:ext cx="1746607" cy="1623317"/>
          </a:xfrm>
          <a:prstGeom prst="hex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Sponsoring or Creating Housing Awards / Recognition </a:t>
            </a:r>
            <a:endParaRPr lang="en-CA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01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lvl="1"/>
            <a:r>
              <a:rPr lang="en-CA" sz="1800" dirty="0" smtClean="0"/>
              <a:t>Register </a:t>
            </a:r>
            <a:r>
              <a:rPr lang="en-CA" sz="1800" dirty="0"/>
              <a:t>bad debts with the courts (for example, register a judgment)</a:t>
            </a:r>
          </a:p>
          <a:p>
            <a:pPr lvl="1"/>
            <a:endParaRPr lang="en-CA" sz="1800" dirty="0"/>
          </a:p>
          <a:p>
            <a:pPr lvl="1"/>
            <a:r>
              <a:rPr lang="en-CA" sz="1800" dirty="0"/>
              <a:t>Use a collection agency</a:t>
            </a:r>
          </a:p>
          <a:p>
            <a:pPr lvl="1"/>
            <a:endParaRPr lang="en-CA" sz="1800" dirty="0"/>
          </a:p>
          <a:p>
            <a:pPr lvl="1"/>
            <a:r>
              <a:rPr lang="en-CA" sz="1800" dirty="0"/>
              <a:t>Report debt to the credit bureau</a:t>
            </a:r>
          </a:p>
          <a:p>
            <a:pPr lvl="1"/>
            <a:endParaRPr lang="en-CA" sz="1800" dirty="0"/>
          </a:p>
          <a:p>
            <a:pPr lvl="1"/>
            <a:r>
              <a:rPr lang="en-CA" sz="1800" dirty="0"/>
              <a:t>Restrict non-essential </a:t>
            </a:r>
            <a:r>
              <a:rPr lang="en-CA" sz="1800" dirty="0" smtClean="0"/>
              <a:t>services</a:t>
            </a:r>
          </a:p>
          <a:p>
            <a:pPr lvl="1"/>
            <a:endParaRPr lang="en-CA" sz="1800" dirty="0"/>
          </a:p>
          <a:p>
            <a:pPr lvl="1"/>
            <a:r>
              <a:rPr lang="en-CA" sz="1800" dirty="0"/>
              <a:t>Eviction</a:t>
            </a: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0284" y="382007"/>
            <a:ext cx="7188805" cy="817456"/>
          </a:xfrm>
        </p:spPr>
        <p:txBody>
          <a:bodyPr/>
          <a:lstStyle/>
          <a:p>
            <a:r>
              <a:rPr lang="en-CA" dirty="0"/>
              <a:t>Potential consequences for non-payment:</a:t>
            </a:r>
            <a:br>
              <a:rPr lang="en-CA" dirty="0"/>
            </a:b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E4F7E7-D9B8-4E79-84B0-B1C726B6868C}" type="slidenum">
              <a:rPr lang="en-CA" smtClean="0"/>
              <a:pPr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609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CA" sz="2000" dirty="0" smtClean="0"/>
              <a:t>. </a:t>
            </a:r>
            <a:endParaRPr lang="en-CA" sz="2000" dirty="0"/>
          </a:p>
          <a:p>
            <a:endParaRPr lang="en-CA" sz="2000" dirty="0" smtClean="0"/>
          </a:p>
          <a:p>
            <a:endParaRPr lang="en-CA" sz="2000" dirty="0"/>
          </a:p>
          <a:p>
            <a:endParaRPr lang="en-CA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E4F7E7-D9B8-4E79-84B0-B1C726B6868C}" type="slidenum">
              <a:rPr lang="en-CA" smtClean="0"/>
              <a:pPr/>
              <a:t>9</a:t>
            </a:fld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627018" y="404949"/>
            <a:ext cx="3579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bg1"/>
                </a:solidFill>
                <a:latin typeface="+mj-lt"/>
              </a:rPr>
              <a:t>Thank You </a:t>
            </a:r>
            <a:endParaRPr lang="en-CA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42" y="1982597"/>
            <a:ext cx="2419350" cy="1676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10297" y="2377440"/>
            <a:ext cx="2664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i="1" dirty="0">
                <a:solidFill>
                  <a:srgbClr val="00629B"/>
                </a:solidFill>
                <a:latin typeface="+mn-lt"/>
              </a:rPr>
              <a:t>To be filled in by CMHC staff – contact info, </a:t>
            </a:r>
            <a:r>
              <a:rPr lang="en-CA" sz="2000" i="1" dirty="0" smtClean="0">
                <a:solidFill>
                  <a:srgbClr val="00629B"/>
                </a:solidFill>
                <a:latin typeface="+mn-lt"/>
              </a:rPr>
              <a:t>etc.</a:t>
            </a:r>
            <a:endParaRPr lang="en-CA" sz="2000" i="1" dirty="0">
              <a:solidFill>
                <a:srgbClr val="00629B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195218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object type=&quot;2&quot; unique_id=&quot;10002&quot;&gt;&lt;object type=&quot;3&quot; unique_id=&quot;10126&quot;&gt;&lt;property id=&quot;20148&quot; value=&quot;5&quot;/&gt;&lt;property id=&quot;20300&quot; value=&quot;Slide 2&quot;/&gt;&lt;property id=&quot;20307&quot; value=&quot;269&quot;/&gt;&lt;/object&gt;&lt;object type=&quot;3&quot; unique_id=&quot;10127&quot;&gt;&lt;property id=&quot;20148&quot; value=&quot;5&quot;/&gt;&lt;property id=&quot;20300&quot; value=&quot;Slide 3&quot;/&gt;&lt;property id=&quot;20307&quot; value=&quot;265&quot;/&gt;&lt;/object&gt;&lt;object type=&quot;3&quot; unique_id=&quot;10128&quot;&gt;&lt;property id=&quot;20148&quot; value=&quot;5&quot;/&gt;&lt;property id=&quot;20300&quot; value=&quot;Slide 4&quot;/&gt;&lt;property id=&quot;20307&quot; value=&quot;279&quot;/&gt;&lt;/object&gt;&lt;object type=&quot;3&quot; unique_id=&quot;10129&quot;&gt;&lt;property id=&quot;20148&quot; value=&quot;5&quot;/&gt;&lt;property id=&quot;20300&quot; value=&quot;Slide 5 - &amp;quot;Click to Add Title&amp;quot;&quot;/&gt;&lt;property id=&quot;20307&quot; value=&quot;287&quot;/&gt;&lt;/object&gt;&lt;object type=&quot;3&quot; unique_id=&quot;10130&quot;&gt;&lt;property id=&quot;20148&quot; value=&quot;5&quot;/&gt;&lt;property id=&quot;20300&quot; value=&quot;Slide 6 - &amp;quot;Click to Add Title&amp;quot;&quot;/&gt;&lt;property id=&quot;20307&quot; value=&quot;288&quot;/&gt;&lt;/object&gt;&lt;object type=&quot;3&quot; unique_id=&quot;10131&quot;&gt;&lt;property id=&quot;20148&quot; value=&quot;5&quot;/&gt;&lt;property id=&quot;20300&quot; value=&quot;Slide 7 - &amp;quot;Click to Add Title&amp;quot;&quot;/&gt;&lt;property id=&quot;20307&quot; value=&quot;271&quot;/&gt;&lt;/object&gt;&lt;object type=&quot;3&quot; unique_id=&quot;10132&quot;&gt;&lt;property id=&quot;20148&quot; value=&quot;5&quot;/&gt;&lt;property id=&quot;20300&quot; value=&quot;Slide 8&quot;/&gt;&lt;property id=&quot;20307&quot; value=&quot;283&quot;/&gt;&lt;/object&gt;&lt;object type=&quot;3&quot; unique_id=&quot;10154&quot;&gt;&lt;property id=&quot;20148&quot; value=&quot;5&quot;/&gt;&lt;property id=&quot;20300&quot; value=&quot;Slide 1&quot;/&gt;&lt;property id=&quot;20307&quot; value=&quot;290&quot;/&gt;&lt;/object&gt;&lt;/object&gt;&lt;object type=&quot;8&quot; unique_id=&quot;1000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CorpPPT_Template_16X9_EN">
  <a:themeElements>
    <a:clrScheme name="First_Nations_Colours_2016">
      <a:dk1>
        <a:srgbClr val="000000"/>
      </a:dk1>
      <a:lt1>
        <a:srgbClr val="FFFFFF"/>
      </a:lt1>
      <a:dk2>
        <a:srgbClr val="776E64"/>
      </a:dk2>
      <a:lt2>
        <a:srgbClr val="DA291C"/>
      </a:lt2>
      <a:accent1>
        <a:srgbClr val="FFD100"/>
      </a:accent1>
      <a:accent2>
        <a:srgbClr val="ED8B00"/>
      </a:accent2>
      <a:accent3>
        <a:srgbClr val="84BD00"/>
      </a:accent3>
      <a:accent4>
        <a:srgbClr val="006272"/>
      </a:accent4>
      <a:accent5>
        <a:srgbClr val="00629B"/>
      </a:accent5>
      <a:accent6>
        <a:srgbClr val="3C1053"/>
      </a:accent6>
      <a:hlink>
        <a:srgbClr val="0000FF"/>
      </a:hlink>
      <a:folHlink>
        <a:srgbClr val="67823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orpPPT_Template_16X9_EN" id="{F66A7ABF-4B52-40FD-8B4D-6AD6C7E57B62}" vid="{F0DF7E6C-0530-4720-B104-E6B5BFB8B5D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CorpPPT_Template_16X9_EN.potx</Template>
  <TotalTime>828</TotalTime>
  <Words>276</Words>
  <Application>Microsoft Office PowerPoint</Application>
  <PresentationFormat>On-screen Show (16:9)</PresentationFormat>
  <Paragraphs>62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Gill Sans</vt:lpstr>
      <vt:lpstr>Times New Roman</vt:lpstr>
      <vt:lpstr>CorpPPT_Template_16X9_EN</vt:lpstr>
      <vt:lpstr>PowerPoint Presentation</vt:lpstr>
      <vt:lpstr>A rent collection policy is a plan for how a First Nation community will collect rent payments or housing charges from tenants.  </vt:lpstr>
      <vt:lpstr>The support of everyone is essential……</vt:lpstr>
      <vt:lpstr>Assembling a support team </vt:lpstr>
      <vt:lpstr>Communicate to everyone the need for a rent collection policy</vt:lpstr>
      <vt:lpstr>Communication tools </vt:lpstr>
      <vt:lpstr>Potential Incentives for Consistent Rent Payment  </vt:lpstr>
      <vt:lpstr>Potential consequences for non-payment: </vt:lpstr>
      <vt:lpstr>PowerPoint Presentation</vt:lpstr>
    </vt:vector>
  </TitlesOfParts>
  <Company>CMHC-SCHL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CMHC</dc:creator>
  <cp:lastModifiedBy>Julie Cohen</cp:lastModifiedBy>
  <cp:revision>59</cp:revision>
  <cp:lastPrinted>2018-04-23T20:23:16Z</cp:lastPrinted>
  <dcterms:created xsi:type="dcterms:W3CDTF">2016-08-12T21:17:59Z</dcterms:created>
  <dcterms:modified xsi:type="dcterms:W3CDTF">2018-06-11T16:07:20Z</dcterms:modified>
</cp:coreProperties>
</file>